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embeddedFontLst>
    <p:embeddedFont>
      <p:font typeface="Cabin" panose="020B0604020202020204" charset="0"/>
      <p:regular r:id="rId10"/>
      <p:bold r:id="rId11"/>
      <p:italic r:id="rId12"/>
      <p:boldItalic r:id="rId13"/>
    </p:embeddedFont>
    <p:embeddedFont>
      <p:font typeface="Calibri" panose="020F050202020403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5" d="100"/>
          <a:sy n="155" d="100"/>
        </p:scale>
        <p:origin x="49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871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42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2041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316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24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21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153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2708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22"/>
        <p:cNvGrpSpPr/>
        <p:nvPr/>
      </p:nvGrpSpPr>
      <p:grpSpPr>
        <a:xfrm>
          <a:off x="0" y="0"/>
          <a:ext cx="0" cy="0"/>
          <a:chOff x="0" y="0"/>
          <a:chExt cx="0" cy="0"/>
        </a:xfrm>
      </p:grpSpPr>
      <p:sp>
        <p:nvSpPr>
          <p:cNvPr id="23" name="Google Shape;23;p2"/>
          <p:cNvSpPr>
            <a:spLocks noGrp="1"/>
          </p:cNvSpPr>
          <p:nvPr>
            <p:ph type="pic" idx="2"/>
          </p:nvPr>
        </p:nvSpPr>
        <p:spPr>
          <a:xfrm>
            <a:off x="1" y="0"/>
            <a:ext cx="10655455" cy="6858000"/>
          </a:xfrm>
          <a:prstGeom prst="rect">
            <a:avLst/>
          </a:prstGeom>
          <a:solidFill>
            <a:srgbClr val="F2F2F2"/>
          </a:solidFill>
          <a:ln>
            <a:noFill/>
          </a:ln>
        </p:spPr>
        <p:txBody>
          <a:bodyPr spcFirstLastPara="1" wrap="square" lIns="91425" tIns="2160000" rIns="91425" bIns="45700" anchor="t"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4" name="Google Shape;24;p2"/>
          <p:cNvSpPr>
            <a:spLocks noGrp="1"/>
          </p:cNvSpPr>
          <p:nvPr>
            <p:ph type="ctrTitle"/>
          </p:nvPr>
        </p:nvSpPr>
        <p:spPr>
          <a:xfrm>
            <a:off x="948293" y="3271757"/>
            <a:ext cx="4459766"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288000" rIns="180000" bIns="180000" anchor="t" anchorCtr="0"/>
          <a:lstStyle>
            <a:lvl1pPr marR="0" lvl="0" algn="l" rtl="0">
              <a:lnSpc>
                <a:spcPct val="80000"/>
              </a:lnSpc>
              <a:spcBef>
                <a:spcPts val="0"/>
              </a:spcBef>
              <a:spcAft>
                <a:spcPts val="0"/>
              </a:spcAft>
              <a:buClr>
                <a:srgbClr val="F2F2F2"/>
              </a:buClr>
              <a:buSzPts val="5000"/>
              <a:buFont typeface="Cabin"/>
              <a:buNone/>
              <a:defRPr sz="5000" b="1"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 name="Google Shape;25;p2"/>
          <p:cNvSpPr txBox="1">
            <a:spLocks noGrp="1"/>
          </p:cNvSpPr>
          <p:nvPr>
            <p:ph type="subTitle" idx="1"/>
          </p:nvPr>
        </p:nvSpPr>
        <p:spPr>
          <a:xfrm>
            <a:off x="1130300" y="5250494"/>
            <a:ext cx="4000500" cy="997905"/>
          </a:xfrm>
          <a:prstGeom prst="rect">
            <a:avLst/>
          </a:prstGeom>
          <a:noFill/>
          <a:ln>
            <a:noFill/>
          </a:ln>
        </p:spPr>
        <p:txBody>
          <a:bodyPr spcFirstLastPara="1" wrap="square" lIns="0" tIns="0" rIns="0" bIns="0" anchor="ctr" anchorCtr="0"/>
          <a:lstStyle>
            <a:lvl1pPr marR="0" lvl="0" algn="l" rtl="0">
              <a:spcBef>
                <a:spcPts val="420"/>
              </a:spcBef>
              <a:spcAft>
                <a:spcPts val="0"/>
              </a:spcAft>
              <a:buClr>
                <a:schemeClr val="accent2"/>
              </a:buClr>
              <a:buSzPts val="1932"/>
              <a:buFont typeface="Noto Sans Symbols"/>
              <a:buNone/>
              <a:defRPr sz="2100" b="0" i="0" u="none" strike="noStrike" cap="none">
                <a:solidFill>
                  <a:srgbClr val="F2F2F2"/>
                </a:solidFill>
                <a:latin typeface="Cabin"/>
                <a:ea typeface="Cabin"/>
                <a:cs typeface="Cabin"/>
                <a:sym typeface="Cabin"/>
              </a:defRPr>
            </a:lvl1pPr>
            <a:lvl2pPr marR="0" lvl="1" algn="ctr" rtl="0">
              <a:spcBef>
                <a:spcPts val="600"/>
              </a:spcBef>
              <a:spcAft>
                <a:spcPts val="0"/>
              </a:spcAft>
              <a:buClr>
                <a:schemeClr val="accent2"/>
              </a:buClr>
              <a:buSzPts val="1840"/>
              <a:buFont typeface="Noto Sans Symbols"/>
              <a:buNone/>
              <a:defRPr sz="2000" b="0" i="0" u="none" strike="noStrike" cap="none">
                <a:solidFill>
                  <a:schemeClr val="dk2"/>
                </a:solidFill>
                <a:latin typeface="Cabin"/>
                <a:ea typeface="Cabin"/>
                <a:cs typeface="Cabin"/>
                <a:sym typeface="Cabin"/>
              </a:defRPr>
            </a:lvl2pPr>
            <a:lvl3pPr marR="0" lvl="2" algn="ctr" rtl="0">
              <a:spcBef>
                <a:spcPts val="60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3pPr>
            <a:lvl4pPr marR="0" lvl="3"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4pPr>
            <a:lvl5pPr marR="0" lvl="4"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11"/>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2" name="Google Shape;112;p11"/>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lstStyle>
            <a:lvl1pPr marL="457200" marR="0" lvl="0" indent="-228600" algn="l" rtl="0">
              <a:spcBef>
                <a:spcPts val="440"/>
              </a:spcBef>
              <a:spcAft>
                <a:spcPts val="0"/>
              </a:spcAft>
              <a:buClr>
                <a:schemeClr val="accent2"/>
              </a:buClr>
              <a:buSzPts val="2024"/>
              <a:buFont typeface="Noto Sans Symbols"/>
              <a:buNone/>
              <a:defRPr sz="2200" b="0" i="0" u="none" strike="noStrike" cap="none">
                <a:solidFill>
                  <a:schemeClr val="accent2"/>
                </a:solidFill>
                <a:latin typeface="Cabin"/>
                <a:ea typeface="Cabin"/>
                <a:cs typeface="Cabin"/>
                <a:sym typeface="Cabin"/>
              </a:defRPr>
            </a:lvl1pPr>
            <a:lvl2pPr marL="914400" marR="0" lvl="1" indent="-228600" algn="l" rtl="0">
              <a:spcBef>
                <a:spcPts val="600"/>
              </a:spcBef>
              <a:spcAft>
                <a:spcPts val="0"/>
              </a:spcAft>
              <a:buClr>
                <a:schemeClr val="accent2"/>
              </a:buClr>
              <a:buSzPts val="184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656"/>
              <a:buFont typeface="Noto Sans Symbols"/>
              <a:buNone/>
              <a:defRPr sz="1800" b="1"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13" name="Google Shape;113;p11"/>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14" name="Google Shape;114;p11"/>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lstStyle>
            <a:lvl1pPr marL="457200" marR="0" lvl="0" indent="-228600" algn="l" rtl="0">
              <a:spcBef>
                <a:spcPts val="440"/>
              </a:spcBef>
              <a:spcAft>
                <a:spcPts val="0"/>
              </a:spcAft>
              <a:buClr>
                <a:schemeClr val="accent2"/>
              </a:buClr>
              <a:buSzPts val="2024"/>
              <a:buFont typeface="Noto Sans Symbols"/>
              <a:buNone/>
              <a:defRPr sz="2200" b="0" i="0" u="none" strike="noStrike" cap="none">
                <a:solidFill>
                  <a:schemeClr val="accent2"/>
                </a:solidFill>
                <a:latin typeface="Cabin"/>
                <a:ea typeface="Cabin"/>
                <a:cs typeface="Cabin"/>
                <a:sym typeface="Cabin"/>
              </a:defRPr>
            </a:lvl1pPr>
            <a:lvl2pPr marL="914400" marR="0" lvl="1" indent="-228600" algn="l" rtl="0">
              <a:spcBef>
                <a:spcPts val="600"/>
              </a:spcBef>
              <a:spcAft>
                <a:spcPts val="0"/>
              </a:spcAft>
              <a:buClr>
                <a:schemeClr val="accent2"/>
              </a:buClr>
              <a:buSzPts val="184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656"/>
              <a:buFont typeface="Noto Sans Symbols"/>
              <a:buNone/>
              <a:defRPr sz="1800" b="1"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15" name="Google Shape;115;p11"/>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16" name="Google Shape;116;p1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17" name="Google Shape;117;p1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18" name="Google Shape;118;p1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19" name="Google Shape;119;p11"/>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20" name="Google Shape;120;p11"/>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21" name="Google Shape;121;p11"/>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22" name="Google Shape;122;p11"/>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23" name="Google Shape;123;p11"/>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
        <p:cNvGrpSpPr/>
        <p:nvPr/>
      </p:nvGrpSpPr>
      <p:grpSpPr>
        <a:xfrm>
          <a:off x="0" y="0"/>
          <a:ext cx="0" cy="0"/>
          <a:chOff x="0" y="0"/>
          <a:chExt cx="0" cy="0"/>
        </a:xfrm>
      </p:grpSpPr>
      <p:sp>
        <p:nvSpPr>
          <p:cNvPr id="125" name="Google Shape;125;p1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26" name="Google Shape;126;p1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27" name="Google Shape;127;p1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28" name="Google Shape;128;p12"/>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29" name="Google Shape;129;p12"/>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30" name="Google Shape;130;p12"/>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31" name="Google Shape;131;p12"/>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32" name="Google Shape;132;p12"/>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13"/>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9F276A"/>
              </a:buClr>
              <a:buSzPts val="2000"/>
              <a:buFont typeface="Cabin"/>
              <a:buNone/>
              <a:defRPr sz="2000" b="0" i="0" u="none" strike="noStrike" cap="none">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6" name="Google Shape;136;p13"/>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lstStyle>
            <a:lvl1pPr marL="457200" marR="0" lvl="0" indent="-345440" algn="l" rtl="0">
              <a:spcBef>
                <a:spcPts val="400"/>
              </a:spcBef>
              <a:spcAft>
                <a:spcPts val="0"/>
              </a:spcAft>
              <a:buClr>
                <a:schemeClr val="accent2"/>
              </a:buClr>
              <a:buSzPts val="1840"/>
              <a:buFont typeface="Noto Sans Symbols"/>
              <a:buChar char="◼"/>
              <a:defRPr sz="2000" b="0" i="0" u="none" strike="noStrike" cap="none">
                <a:solidFill>
                  <a:schemeClr val="dk2"/>
                </a:solidFill>
                <a:latin typeface="Cabin"/>
                <a:ea typeface="Cabin"/>
                <a:cs typeface="Cabin"/>
                <a:sym typeface="Cabin"/>
              </a:defRPr>
            </a:lvl1pPr>
            <a:lvl2pPr marL="914400" marR="0" lvl="1" indent="-333756" algn="l" rtl="0">
              <a:spcBef>
                <a:spcPts val="60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2pPr>
            <a:lvl3pPr marL="1371600" marR="0" lvl="2"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3pPr>
            <a:lvl4pPr marL="1828800" marR="0" lvl="3"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4pPr>
            <a:lvl5pPr marL="2286000" marR="0" lvl="4"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5pPr>
            <a:lvl6pPr marL="2743200" marR="0" lvl="5"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6pPr>
            <a:lvl7pPr marL="3200400" marR="0" lvl="6"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7pPr>
            <a:lvl8pPr marL="3657600" marR="0" lvl="7"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8pPr>
            <a:lvl9pPr marL="4114800" marR="0" lvl="8" indent="-310388" algn="l" rtl="0">
              <a:spcBef>
                <a:spcPts val="600"/>
              </a:spcBef>
              <a:spcAft>
                <a:spcPts val="60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9pPr>
          </a:lstStyle>
          <a:p>
            <a:endParaRPr/>
          </a:p>
        </p:txBody>
      </p:sp>
      <p:sp>
        <p:nvSpPr>
          <p:cNvPr id="137" name="Google Shape;137;p13"/>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lstStyle>
            <a:lvl1pPr marL="457200" marR="0" lvl="0" indent="-228600" algn="r" rtl="0">
              <a:spcBef>
                <a:spcPts val="220"/>
              </a:spcBef>
              <a:spcAft>
                <a:spcPts val="0"/>
              </a:spcAft>
              <a:buClr>
                <a:schemeClr val="accent2"/>
              </a:buClr>
              <a:buSzPts val="1012"/>
              <a:buFont typeface="Noto Sans Symbols"/>
              <a:buNone/>
              <a:defRPr sz="1100" b="0" i="0" u="none" strike="noStrike" cap="none">
                <a:solidFill>
                  <a:schemeClr val="lt1"/>
                </a:solidFill>
                <a:latin typeface="Cabin"/>
                <a:ea typeface="Cabin"/>
                <a:cs typeface="Cabin"/>
                <a:sym typeface="Cabin"/>
              </a:defRPr>
            </a:lvl1pPr>
            <a:lvl2pPr marL="914400" marR="0" lvl="1" indent="-228600" algn="l" rtl="0">
              <a:spcBef>
                <a:spcPts val="600"/>
              </a:spcBef>
              <a:spcAft>
                <a:spcPts val="0"/>
              </a:spcAft>
              <a:buClr>
                <a:schemeClr val="accent2"/>
              </a:buClr>
              <a:buSzPts val="1012"/>
              <a:buFont typeface="Noto Sans Symbols"/>
              <a:buNone/>
              <a:defRPr sz="11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138" name="Google Shape;138;p1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39" name="Google Shape;139;p1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40" name="Google Shape;140;p1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9F276A"/>
                </a:solidFill>
                <a:latin typeface="Cabin"/>
                <a:ea typeface="Cabin"/>
                <a:cs typeface="Cabin"/>
                <a:sym typeface="Cabin"/>
              </a:defRPr>
            </a:lvl1pPr>
            <a:lvl2pPr marL="0" marR="0" lvl="1" indent="0" algn="r" rtl="0">
              <a:spcBef>
                <a:spcPts val="0"/>
              </a:spcBef>
              <a:buNone/>
              <a:defRPr sz="900">
                <a:solidFill>
                  <a:srgbClr val="9F276A"/>
                </a:solidFill>
                <a:latin typeface="Cabin"/>
                <a:ea typeface="Cabin"/>
                <a:cs typeface="Cabin"/>
                <a:sym typeface="Cabin"/>
              </a:defRPr>
            </a:lvl2pPr>
            <a:lvl3pPr marL="0" marR="0" lvl="2" indent="0" algn="r" rtl="0">
              <a:spcBef>
                <a:spcPts val="0"/>
              </a:spcBef>
              <a:buNone/>
              <a:defRPr sz="900">
                <a:solidFill>
                  <a:srgbClr val="9F276A"/>
                </a:solidFill>
                <a:latin typeface="Cabin"/>
                <a:ea typeface="Cabin"/>
                <a:cs typeface="Cabin"/>
                <a:sym typeface="Cabin"/>
              </a:defRPr>
            </a:lvl3pPr>
            <a:lvl4pPr marL="0" marR="0" lvl="3" indent="0" algn="r" rtl="0">
              <a:spcBef>
                <a:spcPts val="0"/>
              </a:spcBef>
              <a:buNone/>
              <a:defRPr sz="900">
                <a:solidFill>
                  <a:srgbClr val="9F276A"/>
                </a:solidFill>
                <a:latin typeface="Cabin"/>
                <a:ea typeface="Cabin"/>
                <a:cs typeface="Cabin"/>
                <a:sym typeface="Cabin"/>
              </a:defRPr>
            </a:lvl4pPr>
            <a:lvl5pPr marL="0" marR="0" lvl="4" indent="0" algn="r" rtl="0">
              <a:spcBef>
                <a:spcPts val="0"/>
              </a:spcBef>
              <a:buNone/>
              <a:defRPr sz="900">
                <a:solidFill>
                  <a:srgbClr val="9F276A"/>
                </a:solidFill>
                <a:latin typeface="Cabin"/>
                <a:ea typeface="Cabin"/>
                <a:cs typeface="Cabin"/>
                <a:sym typeface="Cabin"/>
              </a:defRPr>
            </a:lvl5pPr>
            <a:lvl6pPr marL="0" marR="0" lvl="5" indent="0" algn="r" rtl="0">
              <a:spcBef>
                <a:spcPts val="0"/>
              </a:spcBef>
              <a:buNone/>
              <a:defRPr sz="900">
                <a:solidFill>
                  <a:srgbClr val="9F276A"/>
                </a:solidFill>
                <a:latin typeface="Cabin"/>
                <a:ea typeface="Cabin"/>
                <a:cs typeface="Cabin"/>
                <a:sym typeface="Cabin"/>
              </a:defRPr>
            </a:lvl6pPr>
            <a:lvl7pPr marL="0" marR="0" lvl="6" indent="0" algn="r" rtl="0">
              <a:spcBef>
                <a:spcPts val="0"/>
              </a:spcBef>
              <a:buNone/>
              <a:defRPr sz="900">
                <a:solidFill>
                  <a:srgbClr val="9F276A"/>
                </a:solidFill>
                <a:latin typeface="Cabin"/>
                <a:ea typeface="Cabin"/>
                <a:cs typeface="Cabin"/>
                <a:sym typeface="Cabin"/>
              </a:defRPr>
            </a:lvl7pPr>
            <a:lvl8pPr marL="0" marR="0" lvl="7" indent="0" algn="r" rtl="0">
              <a:spcBef>
                <a:spcPts val="0"/>
              </a:spcBef>
              <a:buNone/>
              <a:defRPr sz="900">
                <a:solidFill>
                  <a:srgbClr val="9F276A"/>
                </a:solidFill>
                <a:latin typeface="Cabin"/>
                <a:ea typeface="Cabin"/>
                <a:cs typeface="Cabin"/>
                <a:sym typeface="Cabin"/>
              </a:defRPr>
            </a:lvl8pPr>
            <a:lvl9pPr marL="0" marR="0" lvl="8" indent="0" algn="r" rtl="0">
              <a:spcBef>
                <a:spcPts val="0"/>
              </a:spcBef>
              <a:buNone/>
              <a:defRPr sz="900">
                <a:solidFill>
                  <a:srgbClr val="9F276A"/>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41" name="Google Shape;141;p13"/>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42" name="Google Shape;142;p13"/>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43" name="Google Shape;143;p13"/>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44" name="Google Shape;144;p13"/>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45" name="Google Shape;145;p13"/>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14"/>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accent1"/>
              </a:buClr>
              <a:buSzPts val="2400"/>
              <a:buFont typeface="Cabin"/>
              <a:buNone/>
              <a:defRPr sz="2400" b="0" i="0" u="none" strike="noStrike" cap="none">
                <a:solidFill>
                  <a:schemeClr val="accen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8" name="Google Shape;148;p14"/>
          <p:cNvSpPr>
            <a:spLocks noGrp="1"/>
          </p:cNvSpPr>
          <p:nvPr>
            <p:ph type="pic" idx="2"/>
          </p:nvPr>
        </p:nvSpPr>
        <p:spPr>
          <a:xfrm>
            <a:off x="447817" y="599725"/>
            <a:ext cx="11290859" cy="3557252"/>
          </a:xfrm>
          <a:prstGeom prst="rect">
            <a:avLst/>
          </a:prstGeom>
          <a:noFill/>
          <a:ln>
            <a:noFill/>
          </a:ln>
        </p:spPr>
        <p:txBody>
          <a:bodyPr spcFirstLastPara="1" wrap="square" lIns="91425" tIns="45700" rIns="91425" bIns="45700" anchor="t" anchorCtr="0"/>
          <a:lstStyle>
            <a:lvl1pPr marR="0" lvl="0" algn="ctr" rtl="0">
              <a:spcBef>
                <a:spcPts val="32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1pPr>
            <a:lvl2pPr marR="0" lvl="1"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149" name="Google Shape;149;p14"/>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lstStyle>
            <a:lvl1pPr marL="457200" marR="0" lvl="0" indent="-228600" algn="l" rtl="0">
              <a:spcBef>
                <a:spcPts val="24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828"/>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150" name="Google Shape;150;p1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51" name="Google Shape;151;p1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52" name="Google Shape;152;p1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53" name="Google Shape;153;p14"/>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54" name="Google Shape;154;p14"/>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55" name="Google Shape;155;p14"/>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56" name="Google Shape;156;p14"/>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57" name="Google Shape;157;p14"/>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8"/>
        <p:cNvGrpSpPr/>
        <p:nvPr/>
      </p:nvGrpSpPr>
      <p:grpSpPr>
        <a:xfrm>
          <a:off x="0" y="0"/>
          <a:ext cx="0" cy="0"/>
          <a:chOff x="0" y="0"/>
          <a:chExt cx="0" cy="0"/>
        </a:xfrm>
      </p:grpSpPr>
      <p:sp>
        <p:nvSpPr>
          <p:cNvPr id="159" name="Google Shape;159;p15"/>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1" name="Google Shape;161;p15"/>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62" name="Google Shape;162;p1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63" name="Google Shape;163;p1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64" name="Google Shape;164;p1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16"/>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8" name="Google Shape;168;p16"/>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69" name="Google Shape;169;p16"/>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70" name="Google Shape;170;p16"/>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71" name="Google Shape;171;p16"/>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9F276A"/>
                </a:solidFill>
                <a:latin typeface="Cabin"/>
                <a:ea typeface="Cabin"/>
                <a:cs typeface="Cabin"/>
                <a:sym typeface="Cabin"/>
              </a:defRPr>
            </a:lvl1pPr>
            <a:lvl2pPr marL="0" marR="0" lvl="1" indent="0" algn="r" rtl="0">
              <a:spcBef>
                <a:spcPts val="0"/>
              </a:spcBef>
              <a:buNone/>
              <a:defRPr sz="900">
                <a:solidFill>
                  <a:srgbClr val="9F276A"/>
                </a:solidFill>
                <a:latin typeface="Cabin"/>
                <a:ea typeface="Cabin"/>
                <a:cs typeface="Cabin"/>
                <a:sym typeface="Cabin"/>
              </a:defRPr>
            </a:lvl2pPr>
            <a:lvl3pPr marL="0" marR="0" lvl="2" indent="0" algn="r" rtl="0">
              <a:spcBef>
                <a:spcPts val="0"/>
              </a:spcBef>
              <a:buNone/>
              <a:defRPr sz="900">
                <a:solidFill>
                  <a:srgbClr val="9F276A"/>
                </a:solidFill>
                <a:latin typeface="Cabin"/>
                <a:ea typeface="Cabin"/>
                <a:cs typeface="Cabin"/>
                <a:sym typeface="Cabin"/>
              </a:defRPr>
            </a:lvl3pPr>
            <a:lvl4pPr marL="0" marR="0" lvl="3" indent="0" algn="r" rtl="0">
              <a:spcBef>
                <a:spcPts val="0"/>
              </a:spcBef>
              <a:buNone/>
              <a:defRPr sz="900">
                <a:solidFill>
                  <a:srgbClr val="9F276A"/>
                </a:solidFill>
                <a:latin typeface="Cabin"/>
                <a:ea typeface="Cabin"/>
                <a:cs typeface="Cabin"/>
                <a:sym typeface="Cabin"/>
              </a:defRPr>
            </a:lvl4pPr>
            <a:lvl5pPr marL="0" marR="0" lvl="4" indent="0" algn="r" rtl="0">
              <a:spcBef>
                <a:spcPts val="0"/>
              </a:spcBef>
              <a:buNone/>
              <a:defRPr sz="900">
                <a:solidFill>
                  <a:srgbClr val="9F276A"/>
                </a:solidFill>
                <a:latin typeface="Cabin"/>
                <a:ea typeface="Cabin"/>
                <a:cs typeface="Cabin"/>
                <a:sym typeface="Cabin"/>
              </a:defRPr>
            </a:lvl5pPr>
            <a:lvl6pPr marL="0" marR="0" lvl="5" indent="0" algn="r" rtl="0">
              <a:spcBef>
                <a:spcPts val="0"/>
              </a:spcBef>
              <a:buNone/>
              <a:defRPr sz="900">
                <a:solidFill>
                  <a:srgbClr val="9F276A"/>
                </a:solidFill>
                <a:latin typeface="Cabin"/>
                <a:ea typeface="Cabin"/>
                <a:cs typeface="Cabin"/>
                <a:sym typeface="Cabin"/>
              </a:defRPr>
            </a:lvl6pPr>
            <a:lvl7pPr marL="0" marR="0" lvl="6" indent="0" algn="r" rtl="0">
              <a:spcBef>
                <a:spcPts val="0"/>
              </a:spcBef>
              <a:buNone/>
              <a:defRPr sz="900">
                <a:solidFill>
                  <a:srgbClr val="9F276A"/>
                </a:solidFill>
                <a:latin typeface="Cabin"/>
                <a:ea typeface="Cabin"/>
                <a:cs typeface="Cabin"/>
                <a:sym typeface="Cabin"/>
              </a:defRPr>
            </a:lvl7pPr>
            <a:lvl8pPr marL="0" marR="0" lvl="7" indent="0" algn="r" rtl="0">
              <a:spcBef>
                <a:spcPts val="0"/>
              </a:spcBef>
              <a:buNone/>
              <a:defRPr sz="900">
                <a:solidFill>
                  <a:srgbClr val="9F276A"/>
                </a:solidFill>
                <a:latin typeface="Cabin"/>
                <a:ea typeface="Cabin"/>
                <a:cs typeface="Cabin"/>
                <a:sym typeface="Cabin"/>
              </a:defRPr>
            </a:lvl8pPr>
            <a:lvl9pPr marL="0" marR="0" lvl="8" indent="0" algn="r" rtl="0">
              <a:spcBef>
                <a:spcPts val="0"/>
              </a:spcBef>
              <a:buNone/>
              <a:defRPr sz="900">
                <a:solidFill>
                  <a:srgbClr val="9F276A"/>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172"/>
        <p:cNvGrpSpPr/>
        <p:nvPr/>
      </p:nvGrpSpPr>
      <p:grpSpPr>
        <a:xfrm>
          <a:off x="0" y="0"/>
          <a:ext cx="0" cy="0"/>
          <a:chOff x="0" y="0"/>
          <a:chExt cx="0" cy="0"/>
        </a:xfrm>
      </p:grpSpPr>
      <p:sp>
        <p:nvSpPr>
          <p:cNvPr id="173" name="Google Shape;173;p17"/>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4" name="Google Shape;174;p17"/>
          <p:cNvSpPr txBox="1">
            <a:spLocks noGrp="1"/>
          </p:cNvSpPr>
          <p:nvPr>
            <p:ph type="body" idx="1"/>
          </p:nvPr>
        </p:nvSpPr>
        <p:spPr>
          <a:xfrm>
            <a:off x="431800" y="1008000"/>
            <a:ext cx="11339513"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75" name="Google Shape;175;p1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76" name="Google Shape;176;p1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Slide 1">
  <p:cSld name="Divider Slide 1">
    <p:spTree>
      <p:nvGrpSpPr>
        <p:cNvPr id="1" name="Shape 177"/>
        <p:cNvGrpSpPr/>
        <p:nvPr/>
      </p:nvGrpSpPr>
      <p:grpSpPr>
        <a:xfrm>
          <a:off x="0" y="0"/>
          <a:ext cx="0" cy="0"/>
          <a:chOff x="0" y="0"/>
          <a:chExt cx="0" cy="0"/>
        </a:xfrm>
      </p:grpSpPr>
      <p:sp>
        <p:nvSpPr>
          <p:cNvPr id="178" name="Google Shape;178;p18"/>
          <p:cNvSpPr>
            <a:spLocks noGrp="1"/>
          </p:cNvSpPr>
          <p:nvPr>
            <p:ph type="pic" idx="2"/>
          </p:nvPr>
        </p:nvSpPr>
        <p:spPr>
          <a:xfrm>
            <a:off x="0" y="418374"/>
            <a:ext cx="8687356" cy="6439627"/>
          </a:xfrm>
          <a:prstGeom prst="rect">
            <a:avLst/>
          </a:prstGeom>
          <a:solidFill>
            <a:srgbClr val="F2F2F2"/>
          </a:solidFill>
          <a:ln>
            <a:noFill/>
          </a:ln>
        </p:spPr>
        <p:txBody>
          <a:bodyPr spcFirstLastPara="1" wrap="square" lIns="91425" tIns="457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79" name="Google Shape;179;p18"/>
          <p:cNvSpPr>
            <a:spLocks noGrp="1"/>
          </p:cNvSpPr>
          <p:nvPr>
            <p:ph type="ctrTitle"/>
          </p:nvPr>
        </p:nvSpPr>
        <p:spPr>
          <a:xfrm>
            <a:off x="7425293" y="2408157"/>
            <a:ext cx="4459766"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288000" rIns="180000" bIns="180000" anchor="t" anchorCtr="0"/>
          <a:lstStyle>
            <a:lvl1pPr marR="0" lvl="0" algn="l" rtl="0">
              <a:lnSpc>
                <a:spcPct val="80000"/>
              </a:lnSpc>
              <a:spcBef>
                <a:spcPts val="0"/>
              </a:spcBef>
              <a:spcAft>
                <a:spcPts val="0"/>
              </a:spcAft>
              <a:buClr>
                <a:srgbClr val="F2F2F2"/>
              </a:buClr>
              <a:buSzPts val="5000"/>
              <a:buFont typeface="Cabin"/>
              <a:buNone/>
              <a:defRPr sz="5000" b="1"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0" name="Google Shape;180;p18"/>
          <p:cNvSpPr txBox="1">
            <a:spLocks noGrp="1"/>
          </p:cNvSpPr>
          <p:nvPr>
            <p:ph type="subTitle" idx="1"/>
          </p:nvPr>
        </p:nvSpPr>
        <p:spPr>
          <a:xfrm>
            <a:off x="7607300" y="4386894"/>
            <a:ext cx="4000500" cy="997905"/>
          </a:xfrm>
          <a:prstGeom prst="rect">
            <a:avLst/>
          </a:prstGeom>
          <a:noFill/>
          <a:ln>
            <a:noFill/>
          </a:ln>
        </p:spPr>
        <p:txBody>
          <a:bodyPr spcFirstLastPara="1" wrap="square" lIns="0" tIns="0" rIns="0" bIns="0" anchor="ctr" anchorCtr="0"/>
          <a:lstStyle>
            <a:lvl1pPr marR="0" lvl="0" algn="l" rtl="0">
              <a:spcBef>
                <a:spcPts val="420"/>
              </a:spcBef>
              <a:spcAft>
                <a:spcPts val="0"/>
              </a:spcAft>
              <a:buClr>
                <a:schemeClr val="accent2"/>
              </a:buClr>
              <a:buSzPts val="1932"/>
              <a:buFont typeface="Noto Sans Symbols"/>
              <a:buNone/>
              <a:defRPr sz="2100" b="0" i="0" u="none" strike="noStrike" cap="none">
                <a:solidFill>
                  <a:srgbClr val="F2F2F2"/>
                </a:solidFill>
                <a:latin typeface="Cabin"/>
                <a:ea typeface="Cabin"/>
                <a:cs typeface="Cabin"/>
                <a:sym typeface="Cabin"/>
              </a:defRPr>
            </a:lvl1pPr>
            <a:lvl2pPr marR="0" lvl="1" algn="ctr" rtl="0">
              <a:spcBef>
                <a:spcPts val="600"/>
              </a:spcBef>
              <a:spcAft>
                <a:spcPts val="0"/>
              </a:spcAft>
              <a:buClr>
                <a:schemeClr val="accent2"/>
              </a:buClr>
              <a:buSzPts val="1840"/>
              <a:buFont typeface="Noto Sans Symbols"/>
              <a:buNone/>
              <a:defRPr sz="2000" b="0" i="0" u="none" strike="noStrike" cap="none">
                <a:solidFill>
                  <a:schemeClr val="dk2"/>
                </a:solidFill>
                <a:latin typeface="Cabin"/>
                <a:ea typeface="Cabin"/>
                <a:cs typeface="Cabin"/>
                <a:sym typeface="Cabin"/>
              </a:defRPr>
            </a:lvl2pPr>
            <a:lvl3pPr marR="0" lvl="2" algn="ctr" rtl="0">
              <a:spcBef>
                <a:spcPts val="60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3pPr>
            <a:lvl4pPr marR="0" lvl="3"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4pPr>
            <a:lvl5pPr marR="0" lvl="4"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181" name="Google Shape;181;p1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82" name="Google Shape;182;p1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83"/>
        <p:cNvGrpSpPr/>
        <p:nvPr/>
      </p:nvGrpSpPr>
      <p:grpSpPr>
        <a:xfrm>
          <a:off x="0" y="0"/>
          <a:ext cx="0" cy="0"/>
          <a:chOff x="0" y="0"/>
          <a:chExt cx="0" cy="0"/>
        </a:xfrm>
      </p:grpSpPr>
      <p:sp>
        <p:nvSpPr>
          <p:cNvPr id="184" name="Google Shape;184;p19"/>
          <p:cNvSpPr>
            <a:spLocks noGrp="1"/>
          </p:cNvSpPr>
          <p:nvPr>
            <p:ph type="pic" idx="2"/>
          </p:nvPr>
        </p:nvSpPr>
        <p:spPr>
          <a:xfrm>
            <a:off x="-1" y="0"/>
            <a:ext cx="11795125" cy="6858000"/>
          </a:xfrm>
          <a:prstGeom prst="rect">
            <a:avLst/>
          </a:prstGeom>
          <a:solidFill>
            <a:srgbClr val="F2F2F2"/>
          </a:solidFill>
          <a:ln>
            <a:noFill/>
          </a:ln>
        </p:spPr>
        <p:txBody>
          <a:bodyPr spcFirstLastPara="1" wrap="square" lIns="91425" tIns="8640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85" name="Google Shape;185;p19"/>
          <p:cNvSpPr>
            <a:spLocks noGrp="1"/>
          </p:cNvSpPr>
          <p:nvPr>
            <p:ph type="ctrTitle"/>
          </p:nvPr>
        </p:nvSpPr>
        <p:spPr>
          <a:xfrm>
            <a:off x="3866117" y="1816509"/>
            <a:ext cx="4459766"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288000" rIns="180000" bIns="180000" anchor="t" anchorCtr="0"/>
          <a:lstStyle>
            <a:lvl1pPr marR="0" lvl="0" algn="l" rtl="0">
              <a:lnSpc>
                <a:spcPct val="80000"/>
              </a:lnSpc>
              <a:spcBef>
                <a:spcPts val="0"/>
              </a:spcBef>
              <a:spcAft>
                <a:spcPts val="0"/>
              </a:spcAft>
              <a:buClr>
                <a:srgbClr val="F2F2F2"/>
              </a:buClr>
              <a:buSzPts val="5000"/>
              <a:buFont typeface="Cabin"/>
              <a:buNone/>
              <a:defRPr sz="5000" b="1"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6" name="Google Shape;186;p19"/>
          <p:cNvSpPr txBox="1">
            <a:spLocks noGrp="1"/>
          </p:cNvSpPr>
          <p:nvPr>
            <p:ph type="subTitle" idx="1"/>
          </p:nvPr>
        </p:nvSpPr>
        <p:spPr>
          <a:xfrm>
            <a:off x="4048124" y="3795246"/>
            <a:ext cx="4000500" cy="997905"/>
          </a:xfrm>
          <a:prstGeom prst="rect">
            <a:avLst/>
          </a:prstGeom>
          <a:noFill/>
          <a:ln>
            <a:noFill/>
          </a:ln>
        </p:spPr>
        <p:txBody>
          <a:bodyPr spcFirstLastPara="1" wrap="square" lIns="0" tIns="0" rIns="0" bIns="0" anchor="ctr" anchorCtr="0"/>
          <a:lstStyle>
            <a:lvl1pPr marR="0" lvl="0" algn="l" rtl="0">
              <a:spcBef>
                <a:spcPts val="420"/>
              </a:spcBef>
              <a:spcAft>
                <a:spcPts val="0"/>
              </a:spcAft>
              <a:buClr>
                <a:schemeClr val="accent2"/>
              </a:buClr>
              <a:buSzPts val="1932"/>
              <a:buFont typeface="Noto Sans Symbols"/>
              <a:buNone/>
              <a:defRPr sz="2100" b="0" i="0" u="none" strike="noStrike" cap="none">
                <a:solidFill>
                  <a:srgbClr val="F2F2F2"/>
                </a:solidFill>
                <a:latin typeface="Cabin"/>
                <a:ea typeface="Cabin"/>
                <a:cs typeface="Cabin"/>
                <a:sym typeface="Cabin"/>
              </a:defRPr>
            </a:lvl1pPr>
            <a:lvl2pPr marR="0" lvl="1" algn="ctr" rtl="0">
              <a:spcBef>
                <a:spcPts val="600"/>
              </a:spcBef>
              <a:spcAft>
                <a:spcPts val="0"/>
              </a:spcAft>
              <a:buClr>
                <a:schemeClr val="accent2"/>
              </a:buClr>
              <a:buSzPts val="1840"/>
              <a:buFont typeface="Noto Sans Symbols"/>
              <a:buNone/>
              <a:defRPr sz="2000" b="0" i="0" u="none" strike="noStrike" cap="none">
                <a:solidFill>
                  <a:schemeClr val="dk2"/>
                </a:solidFill>
                <a:latin typeface="Cabin"/>
                <a:ea typeface="Cabin"/>
                <a:cs typeface="Cabin"/>
                <a:sym typeface="Cabin"/>
              </a:defRPr>
            </a:lvl2pPr>
            <a:lvl3pPr marR="0" lvl="2" algn="ctr" rtl="0">
              <a:spcBef>
                <a:spcPts val="60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3pPr>
            <a:lvl4pPr marR="0" lvl="3"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4pPr>
            <a:lvl5pPr marR="0" lvl="4"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187" name="Google Shape;187;p1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88" name="Google Shape;188;p1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with Subtitle">
  <p:cSld name="Comparison with Subtitle">
    <p:spTree>
      <p:nvGrpSpPr>
        <p:cNvPr id="1" name="Shape 189"/>
        <p:cNvGrpSpPr/>
        <p:nvPr/>
      </p:nvGrpSpPr>
      <p:grpSpPr>
        <a:xfrm>
          <a:off x="0" y="0"/>
          <a:ext cx="0" cy="0"/>
          <a:chOff x="0" y="0"/>
          <a:chExt cx="0" cy="0"/>
        </a:xfrm>
      </p:grpSpPr>
      <p:sp>
        <p:nvSpPr>
          <p:cNvPr id="190" name="Google Shape;190;p20"/>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91" name="Google Shape;191;p20"/>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92" name="Google Shape;192;p20"/>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93" name="Google Shape;193;p20"/>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94" name="Google Shape;194;p20"/>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95" name="Google Shape;195;p20"/>
          <p:cNvSpPr txBox="1">
            <a:spLocks noGrp="1"/>
          </p:cNvSpPr>
          <p:nvPr>
            <p:ph type="title"/>
          </p:nvPr>
        </p:nvSpPr>
        <p:spPr>
          <a:xfrm>
            <a:off x="432000" y="432000"/>
            <a:ext cx="11340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6" name="Google Shape;196;p20"/>
          <p:cNvSpPr txBox="1">
            <a:spLocks noGrp="1"/>
          </p:cNvSpPr>
          <p:nvPr>
            <p:ph type="body" idx="1"/>
          </p:nvPr>
        </p:nvSpPr>
        <p:spPr>
          <a:xfrm>
            <a:off x="431800" y="1008000"/>
            <a:ext cx="11339513"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97" name="Google Shape;197;p20"/>
          <p:cNvSpPr txBox="1">
            <a:spLocks noGrp="1"/>
          </p:cNvSpPr>
          <p:nvPr>
            <p:ph type="body" idx="2"/>
          </p:nvPr>
        </p:nvSpPr>
        <p:spPr>
          <a:xfrm>
            <a:off x="432000" y="1515834"/>
            <a:ext cx="5472000" cy="3600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accent2"/>
              </a:buClr>
              <a:buSzPts val="2208"/>
              <a:buFont typeface="Noto Sans Symbols"/>
              <a:buNone/>
              <a:defRPr sz="2400" b="1" i="0" u="none" strike="noStrike" cap="none">
                <a:solidFill>
                  <a:srgbClr val="3F3F3F"/>
                </a:solidFill>
                <a:latin typeface="Cabin"/>
                <a:ea typeface="Cabin"/>
                <a:cs typeface="Cabin"/>
                <a:sym typeface="Cabin"/>
              </a:defRPr>
            </a:lvl1pPr>
            <a:lvl2pPr marL="914400" marR="0" lvl="1" indent="-228600" algn="l" rtl="0">
              <a:spcBef>
                <a:spcPts val="600"/>
              </a:spcBef>
              <a:spcAft>
                <a:spcPts val="0"/>
              </a:spcAft>
              <a:buClr>
                <a:schemeClr val="accent2"/>
              </a:buClr>
              <a:buSzPts val="184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656"/>
              <a:buFont typeface="Noto Sans Symbols"/>
              <a:buNone/>
              <a:defRPr sz="1800" b="1"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98" name="Google Shape;198;p20"/>
          <p:cNvSpPr txBox="1">
            <a:spLocks noGrp="1"/>
          </p:cNvSpPr>
          <p:nvPr>
            <p:ph type="body" idx="3"/>
          </p:nvPr>
        </p:nvSpPr>
        <p:spPr>
          <a:xfrm>
            <a:off x="432000" y="2023668"/>
            <a:ext cx="5472000" cy="4168332"/>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99" name="Google Shape;199;p20"/>
          <p:cNvSpPr txBox="1">
            <a:spLocks noGrp="1"/>
          </p:cNvSpPr>
          <p:nvPr>
            <p:ph type="body" idx="4"/>
          </p:nvPr>
        </p:nvSpPr>
        <p:spPr>
          <a:xfrm>
            <a:off x="6300000" y="1516359"/>
            <a:ext cx="5472000" cy="358775"/>
          </a:xfrm>
          <a:prstGeom prst="rect">
            <a:avLst/>
          </a:prstGeom>
          <a:noFill/>
          <a:ln>
            <a:noFill/>
          </a:ln>
        </p:spPr>
        <p:txBody>
          <a:bodyPr spcFirstLastPara="1" wrap="square" lIns="91425" tIns="45700" rIns="91425" bIns="45700" anchor="ctr" anchorCtr="0"/>
          <a:lstStyle>
            <a:lvl1pPr marL="457200" marR="0" lvl="0" indent="-228600" algn="l" rtl="0">
              <a:spcBef>
                <a:spcPts val="480"/>
              </a:spcBef>
              <a:spcAft>
                <a:spcPts val="0"/>
              </a:spcAft>
              <a:buClr>
                <a:schemeClr val="accent2"/>
              </a:buClr>
              <a:buSzPts val="2208"/>
              <a:buFont typeface="Noto Sans Symbols"/>
              <a:buNone/>
              <a:defRPr sz="2400" b="1"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00" name="Google Shape;200;p20"/>
          <p:cNvSpPr txBox="1">
            <a:spLocks noGrp="1"/>
          </p:cNvSpPr>
          <p:nvPr>
            <p:ph type="body" idx="5"/>
          </p:nvPr>
        </p:nvSpPr>
        <p:spPr>
          <a:xfrm>
            <a:off x="6299887" y="2020359"/>
            <a:ext cx="5472113" cy="4170891"/>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01" name="Google Shape;201;p2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02" name="Google Shape;202;p2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hoto 1">
  <p:cSld name="Content Photo 1">
    <p:spTree>
      <p:nvGrpSpPr>
        <p:cNvPr id="1" name="Shape 26"/>
        <p:cNvGrpSpPr/>
        <p:nvPr/>
      </p:nvGrpSpPr>
      <p:grpSpPr>
        <a:xfrm>
          <a:off x="0" y="0"/>
          <a:ext cx="0" cy="0"/>
          <a:chOff x="0" y="0"/>
          <a:chExt cx="0" cy="0"/>
        </a:xfrm>
      </p:grpSpPr>
      <p:sp>
        <p:nvSpPr>
          <p:cNvPr id="27" name="Google Shape;27;p3"/>
          <p:cNvSpPr>
            <a:spLocks noGrp="1"/>
          </p:cNvSpPr>
          <p:nvPr>
            <p:ph type="pic" idx="2"/>
          </p:nvPr>
        </p:nvSpPr>
        <p:spPr>
          <a:xfrm>
            <a:off x="6481149" y="1684742"/>
            <a:ext cx="4904790" cy="4333769"/>
          </a:xfrm>
          <a:prstGeom prst="rect">
            <a:avLst/>
          </a:prstGeom>
          <a:solidFill>
            <a:srgbClr val="F2F2F2"/>
          </a:solidFill>
          <a:ln>
            <a:noFill/>
          </a:ln>
        </p:spPr>
        <p:txBody>
          <a:bodyPr spcFirstLastPara="1" wrap="square" lIns="91425" tIns="457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8" name="Google Shape;28;p3"/>
          <p:cNvSpPr txBox="1">
            <a:spLocks noGrp="1"/>
          </p:cNvSpPr>
          <p:nvPr>
            <p:ph type="title"/>
          </p:nvPr>
        </p:nvSpPr>
        <p:spPr>
          <a:xfrm>
            <a:off x="432000" y="432000"/>
            <a:ext cx="5472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9" name="Google Shape;29;p3"/>
          <p:cNvSpPr txBox="1">
            <a:spLocks noGrp="1"/>
          </p:cNvSpPr>
          <p:nvPr>
            <p:ph type="body" idx="1"/>
          </p:nvPr>
        </p:nvSpPr>
        <p:spPr>
          <a:xfrm>
            <a:off x="431801" y="1008000"/>
            <a:ext cx="5472000"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0" name="Google Shape;30;p3"/>
          <p:cNvSpPr txBox="1">
            <a:spLocks noGrp="1"/>
          </p:cNvSpPr>
          <p:nvPr>
            <p:ph type="body" idx="3"/>
          </p:nvPr>
        </p:nvSpPr>
        <p:spPr>
          <a:xfrm>
            <a:off x="432000" y="1511566"/>
            <a:ext cx="5472000" cy="468043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1" name="Google Shape;31;p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32" name="Google Shape;32;p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0" marR="0" lvl="1" indent="0" algn="r" rtl="0">
              <a:spcBef>
                <a:spcPts val="0"/>
              </a:spcBef>
              <a:buNone/>
              <a:defRPr sz="900" b="0" i="0" u="none" strike="noStrike" cap="none">
                <a:solidFill>
                  <a:schemeClr val="accent2"/>
                </a:solidFill>
                <a:latin typeface="Cabin"/>
                <a:ea typeface="Cabin"/>
                <a:cs typeface="Cabin"/>
                <a:sym typeface="Cabin"/>
              </a:defRPr>
            </a:lvl2pPr>
            <a:lvl3pPr marL="0" marR="0" lvl="2" indent="0" algn="r" rtl="0">
              <a:spcBef>
                <a:spcPts val="0"/>
              </a:spcBef>
              <a:buNone/>
              <a:defRPr sz="900" b="0" i="0" u="none" strike="noStrike" cap="none">
                <a:solidFill>
                  <a:schemeClr val="accent2"/>
                </a:solidFill>
                <a:latin typeface="Cabin"/>
                <a:ea typeface="Cabin"/>
                <a:cs typeface="Cabin"/>
                <a:sym typeface="Cabin"/>
              </a:defRPr>
            </a:lvl3pPr>
            <a:lvl4pPr marL="0" marR="0" lvl="3" indent="0" algn="r" rtl="0">
              <a:spcBef>
                <a:spcPts val="0"/>
              </a:spcBef>
              <a:buNone/>
              <a:defRPr sz="900" b="0" i="0" u="none" strike="noStrike" cap="none">
                <a:solidFill>
                  <a:schemeClr val="accent2"/>
                </a:solidFill>
                <a:latin typeface="Cabin"/>
                <a:ea typeface="Cabin"/>
                <a:cs typeface="Cabin"/>
                <a:sym typeface="Cabin"/>
              </a:defRPr>
            </a:lvl4pPr>
            <a:lvl5pPr marL="0" marR="0" lvl="4" indent="0" algn="r" rtl="0">
              <a:spcBef>
                <a:spcPts val="0"/>
              </a:spcBef>
              <a:buNone/>
              <a:defRPr sz="900" b="0" i="0" u="none" strike="noStrike" cap="none">
                <a:solidFill>
                  <a:schemeClr val="accent2"/>
                </a:solidFill>
                <a:latin typeface="Cabin"/>
                <a:ea typeface="Cabin"/>
                <a:cs typeface="Cabin"/>
                <a:sym typeface="Cabin"/>
              </a:defRPr>
            </a:lvl5pPr>
            <a:lvl6pPr marL="0" marR="0" lvl="5" indent="0" algn="r" rtl="0">
              <a:spcBef>
                <a:spcPts val="0"/>
              </a:spcBef>
              <a:buNone/>
              <a:defRPr sz="900" b="0" i="0" u="none" strike="noStrike" cap="none">
                <a:solidFill>
                  <a:schemeClr val="accent2"/>
                </a:solidFill>
                <a:latin typeface="Cabin"/>
                <a:ea typeface="Cabin"/>
                <a:cs typeface="Cabin"/>
                <a:sym typeface="Cabin"/>
              </a:defRPr>
            </a:lvl6pPr>
            <a:lvl7pPr marL="0" marR="0" lvl="6" indent="0" algn="r" rtl="0">
              <a:spcBef>
                <a:spcPts val="0"/>
              </a:spcBef>
              <a:buNone/>
              <a:defRPr sz="900" b="0" i="0" u="none" strike="noStrike" cap="none">
                <a:solidFill>
                  <a:schemeClr val="accent2"/>
                </a:solidFill>
                <a:latin typeface="Cabin"/>
                <a:ea typeface="Cabin"/>
                <a:cs typeface="Cabin"/>
                <a:sym typeface="Cabin"/>
              </a:defRPr>
            </a:lvl7pPr>
            <a:lvl8pPr marL="0" marR="0" lvl="7" indent="0" algn="r" rtl="0">
              <a:spcBef>
                <a:spcPts val="0"/>
              </a:spcBef>
              <a:buNone/>
              <a:defRPr sz="900" b="0" i="0" u="none" strike="noStrike" cap="none">
                <a:solidFill>
                  <a:schemeClr val="accent2"/>
                </a:solidFill>
                <a:latin typeface="Cabin"/>
                <a:ea typeface="Cabin"/>
                <a:cs typeface="Cabin"/>
                <a:sym typeface="Cabin"/>
              </a:defRPr>
            </a:lvl8pPr>
            <a:lvl9pPr marL="0" marR="0" lvl="8" indent="0" algn="r" rtl="0">
              <a:spcBef>
                <a:spcPts val="0"/>
              </a:spcBef>
              <a:buNone/>
              <a:defRPr sz="900" b="0" i="0" u="none" strike="noStrike" cap="none">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arge Photo">
  <p:cSld name="Large Photo">
    <p:spTree>
      <p:nvGrpSpPr>
        <p:cNvPr id="1" name="Shape 203"/>
        <p:cNvGrpSpPr/>
        <p:nvPr/>
      </p:nvGrpSpPr>
      <p:grpSpPr>
        <a:xfrm>
          <a:off x="0" y="0"/>
          <a:ext cx="0" cy="0"/>
          <a:chOff x="0" y="0"/>
          <a:chExt cx="0" cy="0"/>
        </a:xfrm>
      </p:grpSpPr>
      <p:sp>
        <p:nvSpPr>
          <p:cNvPr id="204" name="Google Shape;204;p21"/>
          <p:cNvSpPr>
            <a:spLocks noGrp="1"/>
          </p:cNvSpPr>
          <p:nvPr>
            <p:ph type="pic" idx="2"/>
          </p:nvPr>
        </p:nvSpPr>
        <p:spPr>
          <a:xfrm>
            <a:off x="0" y="0"/>
            <a:ext cx="11771313" cy="6191250"/>
          </a:xfrm>
          <a:prstGeom prst="rect">
            <a:avLst/>
          </a:prstGeom>
          <a:solidFill>
            <a:srgbClr val="F2F2F2"/>
          </a:solidFill>
          <a:ln>
            <a:noFill/>
          </a:ln>
        </p:spPr>
        <p:txBody>
          <a:bodyPr spcFirstLastPara="1" wrap="square" lIns="91425" tIns="457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05" name="Google Shape;205;p2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06" name="Google Shape;206;p2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207" name="Google Shape;207;p21"/>
          <p:cNvSpPr>
            <a:spLocks noGrp="1"/>
          </p:cNvSpPr>
          <p:nvPr>
            <p:ph type="ctrTitle"/>
          </p:nvPr>
        </p:nvSpPr>
        <p:spPr>
          <a:xfrm>
            <a:off x="420687" y="5066452"/>
            <a:ext cx="4459766" cy="539345"/>
          </a:xfrm>
          <a:prstGeom prst="roundRect">
            <a:avLst>
              <a:gd name="adj" fmla="val 10086"/>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108000" rIns="180000" bIns="0" anchor="t" anchorCtr="0"/>
          <a:lstStyle>
            <a:lvl1pPr marR="0" lvl="0" algn="l" rtl="0">
              <a:lnSpc>
                <a:spcPct val="100000"/>
              </a:lnSpc>
              <a:spcBef>
                <a:spcPts val="0"/>
              </a:spcBef>
              <a:spcAft>
                <a:spcPts val="0"/>
              </a:spcAft>
              <a:buClr>
                <a:srgbClr val="F2F2F2"/>
              </a:buClr>
              <a:buSzPts val="1800"/>
              <a:buFont typeface="Cabin"/>
              <a:buNone/>
              <a:defRPr sz="1800" b="0"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208"/>
        <p:cNvGrpSpPr/>
        <p:nvPr/>
      </p:nvGrpSpPr>
      <p:grpSpPr>
        <a:xfrm>
          <a:off x="0" y="0"/>
          <a:ext cx="0" cy="0"/>
          <a:chOff x="0" y="0"/>
          <a:chExt cx="0" cy="0"/>
        </a:xfrm>
      </p:grpSpPr>
      <p:sp>
        <p:nvSpPr>
          <p:cNvPr id="209" name="Google Shape;209;p22"/>
          <p:cNvSpPr/>
          <p:nvPr/>
        </p:nvSpPr>
        <p:spPr>
          <a:xfrm>
            <a:off x="11793520" y="0"/>
            <a:ext cx="35276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bin"/>
              <a:ea typeface="Cabin"/>
              <a:cs typeface="Cabin"/>
              <a:sym typeface="Cabin"/>
            </a:endParaRPr>
          </a:p>
        </p:txBody>
      </p:sp>
      <p:sp>
        <p:nvSpPr>
          <p:cNvPr id="210" name="Google Shape;210;p22"/>
          <p:cNvSpPr/>
          <p:nvPr/>
        </p:nvSpPr>
        <p:spPr>
          <a:xfrm rot="5400000">
            <a:off x="8740140" y="3406142"/>
            <a:ext cx="6857999"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bin"/>
              <a:ea typeface="Cabin"/>
              <a:cs typeface="Cabin"/>
              <a:sym typeface="Cabin"/>
            </a:endParaRPr>
          </a:p>
        </p:txBody>
      </p:sp>
      <p:sp>
        <p:nvSpPr>
          <p:cNvPr id="211" name="Google Shape;211;p22"/>
          <p:cNvSpPr>
            <a:spLocks noGrp="1"/>
          </p:cNvSpPr>
          <p:nvPr>
            <p:ph type="pic" idx="2"/>
          </p:nvPr>
        </p:nvSpPr>
        <p:spPr>
          <a:xfrm>
            <a:off x="1" y="0"/>
            <a:ext cx="10655455" cy="6858000"/>
          </a:xfrm>
          <a:prstGeom prst="rect">
            <a:avLst/>
          </a:prstGeom>
          <a:solidFill>
            <a:srgbClr val="F2F2F2"/>
          </a:solidFill>
          <a:ln>
            <a:noFill/>
          </a:ln>
        </p:spPr>
        <p:txBody>
          <a:bodyPr spcFirstLastPara="1" wrap="square" lIns="91425" tIns="2160000" rIns="91425" bIns="45700" anchor="t"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12" name="Google Shape;212;p22"/>
          <p:cNvSpPr>
            <a:spLocks noGrp="1"/>
          </p:cNvSpPr>
          <p:nvPr>
            <p:ph type="ctrTitle"/>
          </p:nvPr>
        </p:nvSpPr>
        <p:spPr>
          <a:xfrm>
            <a:off x="7425293" y="2834640"/>
            <a:ext cx="4459766" cy="2720356"/>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288000" rIns="180000" bIns="180000" anchor="t" anchorCtr="0"/>
          <a:lstStyle>
            <a:lvl1pPr marR="0" lvl="0" algn="l" rtl="0">
              <a:lnSpc>
                <a:spcPct val="80000"/>
              </a:lnSpc>
              <a:spcBef>
                <a:spcPts val="0"/>
              </a:spcBef>
              <a:spcAft>
                <a:spcPts val="0"/>
              </a:spcAft>
              <a:buClr>
                <a:srgbClr val="F2F2F2"/>
              </a:buClr>
              <a:buSzPts val="5000"/>
              <a:buFont typeface="Cabin"/>
              <a:buNone/>
              <a:defRPr sz="5000" b="1"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3" name="Google Shape;213;p22"/>
          <p:cNvSpPr txBox="1">
            <a:spLocks noGrp="1"/>
          </p:cNvSpPr>
          <p:nvPr>
            <p:ph type="body" idx="1"/>
          </p:nvPr>
        </p:nvSpPr>
        <p:spPr>
          <a:xfrm>
            <a:off x="8034849" y="3859066"/>
            <a:ext cx="3521514" cy="288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rgbClr val="F2F2F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14" name="Google Shape;214;p22"/>
          <p:cNvSpPr txBox="1">
            <a:spLocks noGrp="1"/>
          </p:cNvSpPr>
          <p:nvPr>
            <p:ph type="body" idx="3"/>
          </p:nvPr>
        </p:nvSpPr>
        <p:spPr>
          <a:xfrm>
            <a:off x="8034849" y="4220189"/>
            <a:ext cx="3521514" cy="288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rgbClr val="F2F2F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15" name="Google Shape;215;p22"/>
          <p:cNvSpPr txBox="1">
            <a:spLocks noGrp="1"/>
          </p:cNvSpPr>
          <p:nvPr>
            <p:ph type="body" idx="4"/>
          </p:nvPr>
        </p:nvSpPr>
        <p:spPr>
          <a:xfrm>
            <a:off x="8034849" y="4581312"/>
            <a:ext cx="3521514" cy="288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rgbClr val="F2F2F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16" name="Google Shape;216;p22"/>
          <p:cNvSpPr txBox="1">
            <a:spLocks noGrp="1"/>
          </p:cNvSpPr>
          <p:nvPr>
            <p:ph type="body" idx="5"/>
          </p:nvPr>
        </p:nvSpPr>
        <p:spPr>
          <a:xfrm>
            <a:off x="8034849" y="4942435"/>
            <a:ext cx="3521514" cy="288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rgbClr val="F2F2F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17"/>
        <p:cNvGrpSpPr/>
        <p:nvPr/>
      </p:nvGrpSpPr>
      <p:grpSpPr>
        <a:xfrm>
          <a:off x="0" y="0"/>
          <a:ext cx="0" cy="0"/>
          <a:chOff x="0" y="0"/>
          <a:chExt cx="0" cy="0"/>
        </a:xfrm>
      </p:grpSpPr>
      <p:sp>
        <p:nvSpPr>
          <p:cNvPr id="218" name="Google Shape;218;p23"/>
          <p:cNvSpPr txBox="1">
            <a:spLocks noGrp="1"/>
          </p:cNvSpPr>
          <p:nvPr>
            <p:ph type="title"/>
          </p:nvPr>
        </p:nvSpPr>
        <p:spPr>
          <a:xfrm>
            <a:off x="432000" y="432000"/>
            <a:ext cx="11340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9" name="Google Shape;219;p23"/>
          <p:cNvSpPr txBox="1">
            <a:spLocks noGrp="1"/>
          </p:cNvSpPr>
          <p:nvPr>
            <p:ph type="body" idx="1"/>
          </p:nvPr>
        </p:nvSpPr>
        <p:spPr>
          <a:xfrm>
            <a:off x="431800" y="1008000"/>
            <a:ext cx="11339513"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20" name="Google Shape;220;p23"/>
          <p:cNvSpPr txBox="1">
            <a:spLocks noGrp="1"/>
          </p:cNvSpPr>
          <p:nvPr>
            <p:ph type="body" idx="2"/>
          </p:nvPr>
        </p:nvSpPr>
        <p:spPr>
          <a:xfrm>
            <a:off x="432000" y="1512000"/>
            <a:ext cx="3600000"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21" name="Google Shape;221;p2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22" name="Google Shape;222;p2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223" name="Google Shape;223;p23"/>
          <p:cNvSpPr txBox="1">
            <a:spLocks noGrp="1"/>
          </p:cNvSpPr>
          <p:nvPr>
            <p:ph type="body" idx="3"/>
          </p:nvPr>
        </p:nvSpPr>
        <p:spPr>
          <a:xfrm>
            <a:off x="4302000" y="1512000"/>
            <a:ext cx="3600000"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24" name="Google Shape;224;p23"/>
          <p:cNvSpPr txBox="1">
            <a:spLocks noGrp="1"/>
          </p:cNvSpPr>
          <p:nvPr>
            <p:ph type="body" idx="4"/>
          </p:nvPr>
        </p:nvSpPr>
        <p:spPr>
          <a:xfrm>
            <a:off x="8172000" y="1512000"/>
            <a:ext cx="3600000"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 Column">
  <p:cSld name="5 Column">
    <p:spTree>
      <p:nvGrpSpPr>
        <p:cNvPr id="1" name="Shape 225"/>
        <p:cNvGrpSpPr/>
        <p:nvPr/>
      </p:nvGrpSpPr>
      <p:grpSpPr>
        <a:xfrm>
          <a:off x="0" y="0"/>
          <a:ext cx="0" cy="0"/>
          <a:chOff x="0" y="0"/>
          <a:chExt cx="0" cy="0"/>
        </a:xfrm>
      </p:grpSpPr>
      <p:sp>
        <p:nvSpPr>
          <p:cNvPr id="226" name="Google Shape;226;p24"/>
          <p:cNvSpPr txBox="1">
            <a:spLocks noGrp="1"/>
          </p:cNvSpPr>
          <p:nvPr>
            <p:ph type="title"/>
          </p:nvPr>
        </p:nvSpPr>
        <p:spPr>
          <a:xfrm>
            <a:off x="432000" y="432000"/>
            <a:ext cx="11340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7" name="Google Shape;227;p24"/>
          <p:cNvSpPr txBox="1">
            <a:spLocks noGrp="1"/>
          </p:cNvSpPr>
          <p:nvPr>
            <p:ph type="body" idx="1"/>
          </p:nvPr>
        </p:nvSpPr>
        <p:spPr>
          <a:xfrm>
            <a:off x="431800" y="1008000"/>
            <a:ext cx="11339513"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28" name="Google Shape;228;p24"/>
          <p:cNvSpPr txBox="1">
            <a:spLocks noGrp="1"/>
          </p:cNvSpPr>
          <p:nvPr>
            <p:ph type="body" idx="2"/>
          </p:nvPr>
        </p:nvSpPr>
        <p:spPr>
          <a:xfrm>
            <a:off x="432000" y="1512000"/>
            <a:ext cx="2160000"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29" name="Google Shape;229;p24"/>
          <p:cNvSpPr txBox="1">
            <a:spLocks noGrp="1"/>
          </p:cNvSpPr>
          <p:nvPr>
            <p:ph type="body" idx="3"/>
          </p:nvPr>
        </p:nvSpPr>
        <p:spPr>
          <a:xfrm>
            <a:off x="2726412" y="1512000"/>
            <a:ext cx="2160588"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30" name="Google Shape;230;p24"/>
          <p:cNvSpPr txBox="1">
            <a:spLocks noGrp="1"/>
          </p:cNvSpPr>
          <p:nvPr>
            <p:ph type="body" idx="4"/>
          </p:nvPr>
        </p:nvSpPr>
        <p:spPr>
          <a:xfrm>
            <a:off x="5021412" y="1512000"/>
            <a:ext cx="2160588"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31" name="Google Shape;231;p24"/>
          <p:cNvSpPr txBox="1">
            <a:spLocks noGrp="1"/>
          </p:cNvSpPr>
          <p:nvPr>
            <p:ph type="body" idx="5"/>
          </p:nvPr>
        </p:nvSpPr>
        <p:spPr>
          <a:xfrm>
            <a:off x="7316412" y="1507535"/>
            <a:ext cx="2160588" cy="4679250"/>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32" name="Google Shape;232;p24"/>
          <p:cNvSpPr txBox="1">
            <a:spLocks noGrp="1"/>
          </p:cNvSpPr>
          <p:nvPr>
            <p:ph type="body" idx="6"/>
          </p:nvPr>
        </p:nvSpPr>
        <p:spPr>
          <a:xfrm>
            <a:off x="9611412" y="1507535"/>
            <a:ext cx="2160588" cy="4683715"/>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33" name="Google Shape;233;p2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34" name="Google Shape;234;p2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35"/>
        <p:cNvGrpSpPr/>
        <p:nvPr/>
      </p:nvGrpSpPr>
      <p:grpSpPr>
        <a:xfrm>
          <a:off x="0" y="0"/>
          <a:ext cx="0" cy="0"/>
          <a:chOff x="0" y="0"/>
          <a:chExt cx="0" cy="0"/>
        </a:xfrm>
      </p:grpSpPr>
      <p:sp>
        <p:nvSpPr>
          <p:cNvPr id="236" name="Google Shape;236;p25"/>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37" name="Google Shape;237;p25"/>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38" name="Google Shape;238;p25"/>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39" name="Google Shape;239;p25"/>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0" name="Google Shape;240;p25"/>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1" name="Google Shape;241;p25"/>
          <p:cNvSpPr>
            <a:spLocks noGrp="1"/>
          </p:cNvSpPr>
          <p:nvPr>
            <p:ph type="ctrTitle"/>
          </p:nvPr>
        </p:nvSpPr>
        <p:spPr>
          <a:xfrm>
            <a:off x="948293" y="3271757"/>
            <a:ext cx="4459766"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288000" rIns="180000" bIns="180000" anchor="t" anchorCtr="0"/>
          <a:lstStyle>
            <a:lvl1pPr marR="0" lvl="0" algn="l" rtl="0">
              <a:lnSpc>
                <a:spcPct val="80000"/>
              </a:lnSpc>
              <a:spcBef>
                <a:spcPts val="0"/>
              </a:spcBef>
              <a:spcAft>
                <a:spcPts val="0"/>
              </a:spcAft>
              <a:buClr>
                <a:srgbClr val="F2F2F2"/>
              </a:buClr>
              <a:buSzPts val="5000"/>
              <a:buFont typeface="Cabin"/>
              <a:buNone/>
              <a:defRPr sz="5000" b="1"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42" name="Google Shape;242;p25"/>
          <p:cNvSpPr txBox="1">
            <a:spLocks noGrp="1"/>
          </p:cNvSpPr>
          <p:nvPr>
            <p:ph type="subTitle" idx="1"/>
          </p:nvPr>
        </p:nvSpPr>
        <p:spPr>
          <a:xfrm>
            <a:off x="1130300" y="5250494"/>
            <a:ext cx="4000500" cy="997905"/>
          </a:xfrm>
          <a:prstGeom prst="rect">
            <a:avLst/>
          </a:prstGeom>
          <a:noFill/>
          <a:ln>
            <a:noFill/>
          </a:ln>
        </p:spPr>
        <p:txBody>
          <a:bodyPr spcFirstLastPara="1" wrap="square" lIns="0" tIns="0" rIns="0" bIns="0" anchor="ctr" anchorCtr="0"/>
          <a:lstStyle>
            <a:lvl1pPr marR="0" lvl="0" algn="l" rtl="0">
              <a:spcBef>
                <a:spcPts val="420"/>
              </a:spcBef>
              <a:spcAft>
                <a:spcPts val="0"/>
              </a:spcAft>
              <a:buClr>
                <a:schemeClr val="accent2"/>
              </a:buClr>
              <a:buSzPts val="1932"/>
              <a:buFont typeface="Noto Sans Symbols"/>
              <a:buNone/>
              <a:defRPr sz="2100" b="0" i="0" u="none" strike="noStrike" cap="none">
                <a:solidFill>
                  <a:srgbClr val="F2F2F2"/>
                </a:solidFill>
                <a:latin typeface="Cabin"/>
                <a:ea typeface="Cabin"/>
                <a:cs typeface="Cabin"/>
                <a:sym typeface="Cabin"/>
              </a:defRPr>
            </a:lvl1pPr>
            <a:lvl2pPr marR="0" lvl="1" algn="ctr" rtl="0">
              <a:spcBef>
                <a:spcPts val="600"/>
              </a:spcBef>
              <a:spcAft>
                <a:spcPts val="0"/>
              </a:spcAft>
              <a:buClr>
                <a:schemeClr val="accent2"/>
              </a:buClr>
              <a:buSzPts val="1840"/>
              <a:buFont typeface="Noto Sans Symbols"/>
              <a:buNone/>
              <a:defRPr sz="2000" b="0" i="0" u="none" strike="noStrike" cap="none">
                <a:solidFill>
                  <a:schemeClr val="dk2"/>
                </a:solidFill>
                <a:latin typeface="Cabin"/>
                <a:ea typeface="Cabin"/>
                <a:cs typeface="Cabin"/>
                <a:sym typeface="Cabin"/>
              </a:defRPr>
            </a:lvl2pPr>
            <a:lvl3pPr marR="0" lvl="2" algn="ctr" rtl="0">
              <a:spcBef>
                <a:spcPts val="60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3pPr>
            <a:lvl4pPr marR="0" lvl="3"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4pPr>
            <a:lvl5pPr marR="0" lvl="4"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43"/>
        <p:cNvGrpSpPr/>
        <p:nvPr/>
      </p:nvGrpSpPr>
      <p:grpSpPr>
        <a:xfrm>
          <a:off x="0" y="0"/>
          <a:ext cx="0" cy="0"/>
          <a:chOff x="0" y="0"/>
          <a:chExt cx="0" cy="0"/>
        </a:xfrm>
      </p:grpSpPr>
      <p:sp>
        <p:nvSpPr>
          <p:cNvPr id="244" name="Google Shape;244;p26"/>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5" name="Google Shape;245;p26"/>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6" name="Google Shape;246;p26"/>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7" name="Google Shape;247;p26"/>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8" name="Google Shape;248;p26"/>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49" name="Google Shape;249;p26"/>
          <p:cNvSpPr>
            <a:spLocks noGrp="1"/>
          </p:cNvSpPr>
          <p:nvPr>
            <p:ph type="ctrTitle"/>
          </p:nvPr>
        </p:nvSpPr>
        <p:spPr>
          <a:xfrm>
            <a:off x="3866117" y="1816509"/>
            <a:ext cx="4459766" cy="3146839"/>
          </a:xfrm>
          <a:prstGeom prst="roundRect">
            <a:avLst>
              <a:gd name="adj" fmla="val 2139"/>
            </a:avLst>
          </a:prstGeom>
          <a:gradFill>
            <a:gsLst>
              <a:gs pos="0">
                <a:srgbClr val="3F3F3F"/>
              </a:gs>
              <a:gs pos="100000">
                <a:srgbClr val="0C0C0C"/>
              </a:gs>
            </a:gsLst>
            <a:lin ang="10800000" scaled="0"/>
          </a:gradFill>
          <a:ln w="9525" cap="flat" cmpd="sng">
            <a:solidFill>
              <a:srgbClr val="7F7F7F"/>
            </a:solidFill>
            <a:prstDash val="solid"/>
            <a:round/>
            <a:headEnd type="none" w="sm" len="sm"/>
            <a:tailEnd type="none" w="sm" len="sm"/>
          </a:ln>
        </p:spPr>
        <p:txBody>
          <a:bodyPr spcFirstLastPara="1" wrap="square" lIns="180000" tIns="288000" rIns="180000" bIns="180000" anchor="t" anchorCtr="0"/>
          <a:lstStyle>
            <a:lvl1pPr marR="0" lvl="0" algn="l" rtl="0">
              <a:lnSpc>
                <a:spcPct val="80000"/>
              </a:lnSpc>
              <a:spcBef>
                <a:spcPts val="0"/>
              </a:spcBef>
              <a:spcAft>
                <a:spcPts val="0"/>
              </a:spcAft>
              <a:buClr>
                <a:srgbClr val="F2F2F2"/>
              </a:buClr>
              <a:buSzPts val="5000"/>
              <a:buFont typeface="Cabin"/>
              <a:buNone/>
              <a:defRPr sz="5000" b="1" i="0" u="none" strike="noStrike" cap="none">
                <a:solidFill>
                  <a:srgbClr val="F2F2F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0" name="Google Shape;250;p26"/>
          <p:cNvSpPr txBox="1">
            <a:spLocks noGrp="1"/>
          </p:cNvSpPr>
          <p:nvPr>
            <p:ph type="subTitle" idx="1"/>
          </p:nvPr>
        </p:nvSpPr>
        <p:spPr>
          <a:xfrm>
            <a:off x="4048124" y="3795246"/>
            <a:ext cx="4000500" cy="997905"/>
          </a:xfrm>
          <a:prstGeom prst="rect">
            <a:avLst/>
          </a:prstGeom>
          <a:noFill/>
          <a:ln>
            <a:noFill/>
          </a:ln>
        </p:spPr>
        <p:txBody>
          <a:bodyPr spcFirstLastPara="1" wrap="square" lIns="0" tIns="0" rIns="0" bIns="0" anchor="ctr" anchorCtr="0"/>
          <a:lstStyle>
            <a:lvl1pPr marR="0" lvl="0" algn="l" rtl="0">
              <a:spcBef>
                <a:spcPts val="420"/>
              </a:spcBef>
              <a:spcAft>
                <a:spcPts val="0"/>
              </a:spcAft>
              <a:buClr>
                <a:schemeClr val="accent2"/>
              </a:buClr>
              <a:buSzPts val="1932"/>
              <a:buFont typeface="Noto Sans Symbols"/>
              <a:buNone/>
              <a:defRPr sz="2100" b="0" i="0" u="none" strike="noStrike" cap="none">
                <a:solidFill>
                  <a:srgbClr val="F2F2F2"/>
                </a:solidFill>
                <a:latin typeface="Cabin"/>
                <a:ea typeface="Cabin"/>
                <a:cs typeface="Cabin"/>
                <a:sym typeface="Cabin"/>
              </a:defRPr>
            </a:lvl1pPr>
            <a:lvl2pPr marR="0" lvl="1" algn="ctr" rtl="0">
              <a:spcBef>
                <a:spcPts val="600"/>
              </a:spcBef>
              <a:spcAft>
                <a:spcPts val="0"/>
              </a:spcAft>
              <a:buClr>
                <a:schemeClr val="accent2"/>
              </a:buClr>
              <a:buSzPts val="1840"/>
              <a:buFont typeface="Noto Sans Symbols"/>
              <a:buNone/>
              <a:defRPr sz="2000" b="0" i="0" u="none" strike="noStrike" cap="none">
                <a:solidFill>
                  <a:schemeClr val="dk2"/>
                </a:solidFill>
                <a:latin typeface="Cabin"/>
                <a:ea typeface="Cabin"/>
                <a:cs typeface="Cabin"/>
                <a:sym typeface="Cabin"/>
              </a:defRPr>
            </a:lvl2pPr>
            <a:lvl3pPr marR="0" lvl="2" algn="ctr" rtl="0">
              <a:spcBef>
                <a:spcPts val="60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3pPr>
            <a:lvl4pPr marR="0" lvl="3"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4pPr>
            <a:lvl5pPr marR="0" lvl="4"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5pPr>
            <a:lvl6pPr marR="0" lvl="5"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6pPr>
            <a:lvl7pPr marR="0" lvl="6"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7pPr>
            <a:lvl8pPr marR="0" lvl="7" algn="ctr"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8pPr>
            <a:lvl9pPr marR="0" lvl="8" algn="ctr" rtl="0">
              <a:spcBef>
                <a:spcPts val="600"/>
              </a:spcBef>
              <a:spcAft>
                <a:spcPts val="60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251" name="Google Shape;251;p2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52" name="Google Shape;252;p2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3"/>
        <p:cNvGrpSpPr/>
        <p:nvPr/>
      </p:nvGrpSpPr>
      <p:grpSpPr>
        <a:xfrm>
          <a:off x="0" y="0"/>
          <a:ext cx="0" cy="0"/>
          <a:chOff x="0" y="0"/>
          <a:chExt cx="0" cy="0"/>
        </a:xfrm>
      </p:grpSpPr>
      <p:sp>
        <p:nvSpPr>
          <p:cNvPr id="254" name="Google Shape;254;p27"/>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55" name="Google Shape;255;p27"/>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56" name="Google Shape;256;p27"/>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57" name="Google Shape;257;p27"/>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58" name="Google Shape;258;p27"/>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59" name="Google Shape;259;p27"/>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60" name="Google Shape;260;p27"/>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61" name="Google Shape;261;p2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62" name="Google Shape;262;p2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63"/>
        <p:cNvGrpSpPr/>
        <p:nvPr/>
      </p:nvGrpSpPr>
      <p:grpSpPr>
        <a:xfrm>
          <a:off x="0" y="0"/>
          <a:ext cx="0" cy="0"/>
          <a:chOff x="0" y="0"/>
          <a:chExt cx="0" cy="0"/>
        </a:xfrm>
      </p:grpSpPr>
      <p:sp>
        <p:nvSpPr>
          <p:cNvPr id="264" name="Google Shape;264;p28"/>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65" name="Google Shape;265;p28"/>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66" name="Google Shape;266;p28"/>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67" name="Google Shape;267;p28"/>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68" name="Google Shape;268;p28"/>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69" name="Google Shape;269;p28"/>
          <p:cNvSpPr txBox="1">
            <a:spLocks noGrp="1"/>
          </p:cNvSpPr>
          <p:nvPr>
            <p:ph type="title"/>
          </p:nvPr>
        </p:nvSpPr>
        <p:spPr>
          <a:xfrm>
            <a:off x="432000" y="432000"/>
            <a:ext cx="11340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0" name="Google Shape;270;p2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71" name="Google Shape;271;p2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272" name="Google Shape;272;p28"/>
          <p:cNvSpPr txBox="1">
            <a:spLocks noGrp="1"/>
          </p:cNvSpPr>
          <p:nvPr>
            <p:ph type="body" idx="1"/>
          </p:nvPr>
        </p:nvSpPr>
        <p:spPr>
          <a:xfrm>
            <a:off x="6299886" y="1511250"/>
            <a:ext cx="5460114" cy="4665713"/>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73" name="Google Shape;273;p28"/>
          <p:cNvSpPr txBox="1">
            <a:spLocks noGrp="1"/>
          </p:cNvSpPr>
          <p:nvPr>
            <p:ph type="body" idx="2"/>
          </p:nvPr>
        </p:nvSpPr>
        <p:spPr>
          <a:xfrm>
            <a:off x="456816" y="1511250"/>
            <a:ext cx="5460114" cy="4665713"/>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74"/>
        <p:cNvGrpSpPr/>
        <p:nvPr/>
      </p:nvGrpSpPr>
      <p:grpSpPr>
        <a:xfrm>
          <a:off x="0" y="0"/>
          <a:ext cx="0" cy="0"/>
          <a:chOff x="0" y="0"/>
          <a:chExt cx="0" cy="0"/>
        </a:xfrm>
      </p:grpSpPr>
      <p:sp>
        <p:nvSpPr>
          <p:cNvPr id="275" name="Google Shape;275;p29"/>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76" name="Google Shape;276;p29"/>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77" name="Google Shape;277;p29"/>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78" name="Google Shape;278;p29"/>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79" name="Google Shape;279;p29"/>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80" name="Google Shape;280;p29"/>
          <p:cNvSpPr txBox="1">
            <a:spLocks noGrp="1"/>
          </p:cNvSpPr>
          <p:nvPr>
            <p:ph type="title"/>
          </p:nvPr>
        </p:nvSpPr>
        <p:spPr>
          <a:xfrm>
            <a:off x="432000" y="432000"/>
            <a:ext cx="11340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81" name="Google Shape;281;p2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82" name="Google Shape;282;p2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283" name="Google Shape;283;p29"/>
          <p:cNvSpPr txBox="1">
            <a:spLocks noGrp="1"/>
          </p:cNvSpPr>
          <p:nvPr>
            <p:ph type="body" idx="1"/>
          </p:nvPr>
        </p:nvSpPr>
        <p:spPr>
          <a:xfrm>
            <a:off x="431800" y="1511250"/>
            <a:ext cx="5484930" cy="82391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2208"/>
              <a:buFont typeface="Noto Sans Symbols"/>
              <a:buNone/>
              <a:defRPr sz="2400" b="1"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84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656"/>
              <a:buFont typeface="Noto Sans Symbols"/>
              <a:buNone/>
              <a:defRPr sz="1800" b="1"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284" name="Google Shape;284;p29"/>
          <p:cNvSpPr txBox="1">
            <a:spLocks noGrp="1"/>
          </p:cNvSpPr>
          <p:nvPr>
            <p:ph type="body" idx="2"/>
          </p:nvPr>
        </p:nvSpPr>
        <p:spPr>
          <a:xfrm>
            <a:off x="6339334" y="1518287"/>
            <a:ext cx="5420666" cy="82391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2208"/>
              <a:buFont typeface="Noto Sans Symbols"/>
              <a:buNone/>
              <a:defRPr sz="2400" b="1"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84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656"/>
              <a:buFont typeface="Noto Sans Symbols"/>
              <a:buNone/>
              <a:defRPr sz="1800" b="1"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1472"/>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285" name="Google Shape;285;p29"/>
          <p:cNvSpPr txBox="1">
            <a:spLocks noGrp="1"/>
          </p:cNvSpPr>
          <p:nvPr>
            <p:ph type="body" idx="3"/>
          </p:nvPr>
        </p:nvSpPr>
        <p:spPr>
          <a:xfrm>
            <a:off x="6339334" y="2486989"/>
            <a:ext cx="5432666" cy="370267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286" name="Google Shape;286;p29"/>
          <p:cNvSpPr txBox="1">
            <a:spLocks noGrp="1"/>
          </p:cNvSpPr>
          <p:nvPr>
            <p:ph type="body" idx="4"/>
          </p:nvPr>
        </p:nvSpPr>
        <p:spPr>
          <a:xfrm>
            <a:off x="431800" y="2486989"/>
            <a:ext cx="5491215" cy="370267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87"/>
        <p:cNvGrpSpPr/>
        <p:nvPr/>
      </p:nvGrpSpPr>
      <p:grpSpPr>
        <a:xfrm>
          <a:off x="0" y="0"/>
          <a:ext cx="0" cy="0"/>
          <a:chOff x="0" y="0"/>
          <a:chExt cx="0" cy="0"/>
        </a:xfrm>
      </p:grpSpPr>
      <p:sp>
        <p:nvSpPr>
          <p:cNvPr id="288" name="Google Shape;288;p30"/>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89" name="Google Shape;289;p30"/>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90" name="Google Shape;290;p30"/>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91" name="Google Shape;291;p30"/>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92" name="Google Shape;292;p30"/>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293" name="Google Shape;293;p30"/>
          <p:cNvSpPr txBox="1">
            <a:spLocks noGrp="1"/>
          </p:cNvSpPr>
          <p:nvPr>
            <p:ph type="title"/>
          </p:nvPr>
        </p:nvSpPr>
        <p:spPr>
          <a:xfrm>
            <a:off x="432000" y="431999"/>
            <a:ext cx="3932237" cy="1600199"/>
          </a:xfrm>
          <a:prstGeom prst="rect">
            <a:avLst/>
          </a:prstGeom>
          <a:noFill/>
          <a:ln>
            <a:noFill/>
          </a:ln>
        </p:spPr>
        <p:txBody>
          <a:bodyPr spcFirstLastPara="1" wrap="square" lIns="0" tIns="0" rIns="0" bIns="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94" name="Google Shape;294;p3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95" name="Google Shape;295;p3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296" name="Google Shape;296;p30"/>
          <p:cNvSpPr txBox="1">
            <a:spLocks noGrp="1"/>
          </p:cNvSpPr>
          <p:nvPr>
            <p:ph type="body" idx="1"/>
          </p:nvPr>
        </p:nvSpPr>
        <p:spPr>
          <a:xfrm>
            <a:off x="434062" y="2134300"/>
            <a:ext cx="3932237" cy="3811588"/>
          </a:xfrm>
          <a:prstGeom prst="rect">
            <a:avLst/>
          </a:prstGeom>
          <a:noFill/>
          <a:ln>
            <a:noFill/>
          </a:ln>
        </p:spPr>
        <p:txBody>
          <a:bodyPr spcFirstLastPara="1" wrap="square" lIns="91425" tIns="45700" rIns="91425" bIns="45700" anchor="ctr" anchorCtr="0"/>
          <a:lstStyle>
            <a:lvl1pPr marL="457200" marR="0" lvl="0" indent="-228600" algn="l" rtl="0">
              <a:spcBef>
                <a:spcPts val="32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9pPr>
          </a:lstStyle>
          <a:p>
            <a:endParaRPr/>
          </a:p>
        </p:txBody>
      </p:sp>
      <p:sp>
        <p:nvSpPr>
          <p:cNvPr id="297" name="Google Shape;297;p30"/>
          <p:cNvSpPr txBox="1">
            <a:spLocks noGrp="1"/>
          </p:cNvSpPr>
          <p:nvPr>
            <p:ph type="body" idx="2"/>
          </p:nvPr>
        </p:nvSpPr>
        <p:spPr>
          <a:xfrm>
            <a:off x="5183188" y="431999"/>
            <a:ext cx="6544468" cy="5513889"/>
          </a:xfrm>
          <a:prstGeom prst="rect">
            <a:avLst/>
          </a:prstGeom>
          <a:noFill/>
          <a:ln>
            <a:noFill/>
          </a:ln>
        </p:spPr>
        <p:txBody>
          <a:bodyPr spcFirstLastPara="1" wrap="square" lIns="91425" tIns="45700" rIns="91425" bIns="45700" anchor="ctr" anchorCtr="0"/>
          <a:lstStyle>
            <a:lvl1pPr marL="457200" marR="0" lvl="0" indent="-368808" algn="l" rtl="0">
              <a:spcBef>
                <a:spcPts val="480"/>
              </a:spcBef>
              <a:spcAft>
                <a:spcPts val="0"/>
              </a:spcAft>
              <a:buClr>
                <a:schemeClr val="accent2"/>
              </a:buClr>
              <a:buSzPts val="2208"/>
              <a:buFont typeface="Noto Sans Symbols"/>
              <a:buChar char="◼"/>
              <a:defRPr sz="2400" b="0" i="0" u="none" strike="noStrike" cap="none">
                <a:solidFill>
                  <a:schemeClr val="dk2"/>
                </a:solidFill>
                <a:latin typeface="Cabin"/>
                <a:ea typeface="Cabin"/>
                <a:cs typeface="Cabin"/>
                <a:sym typeface="Cabin"/>
              </a:defRPr>
            </a:lvl1pPr>
            <a:lvl2pPr marL="914400" marR="0" lvl="1" indent="-345440" algn="l" rtl="0">
              <a:spcBef>
                <a:spcPts val="600"/>
              </a:spcBef>
              <a:spcAft>
                <a:spcPts val="0"/>
              </a:spcAft>
              <a:buClr>
                <a:schemeClr val="accent2"/>
              </a:buClr>
              <a:buSzPts val="1840"/>
              <a:buFont typeface="Noto Sans Symbols"/>
              <a:buChar char="◼"/>
              <a:defRPr sz="2000" b="0" i="0" u="none" strike="noStrike" cap="none">
                <a:solidFill>
                  <a:schemeClr val="dk2"/>
                </a:solidFill>
                <a:latin typeface="Cabin"/>
                <a:ea typeface="Cabin"/>
                <a:cs typeface="Cabin"/>
                <a:sym typeface="Cabin"/>
              </a:defRPr>
            </a:lvl2pPr>
            <a:lvl3pPr marL="1371600" marR="0" lvl="2" indent="-333756" algn="l" rtl="0">
              <a:spcBef>
                <a:spcPts val="60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3pPr>
            <a:lvl4pPr marL="1828800" marR="0" lvl="3"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4pPr>
            <a:lvl5pPr marL="2286000" marR="0" lvl="4"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5pPr>
            <a:lvl6pPr marL="2743200" marR="0" lvl="5" indent="-345439" algn="l" rtl="0">
              <a:spcBef>
                <a:spcPts val="600"/>
              </a:spcBef>
              <a:spcAft>
                <a:spcPts val="0"/>
              </a:spcAft>
              <a:buClr>
                <a:schemeClr val="accent2"/>
              </a:buClr>
              <a:buSzPts val="1840"/>
              <a:buFont typeface="Noto Sans Symbols"/>
              <a:buChar char="◼"/>
              <a:defRPr sz="2000" b="0" i="0" u="none" strike="noStrike" cap="none">
                <a:solidFill>
                  <a:schemeClr val="dk2"/>
                </a:solidFill>
                <a:latin typeface="Cabin"/>
                <a:ea typeface="Cabin"/>
                <a:cs typeface="Cabin"/>
                <a:sym typeface="Cabin"/>
              </a:defRPr>
            </a:lvl6pPr>
            <a:lvl7pPr marL="3200400" marR="0" lvl="6" indent="-345439" algn="l" rtl="0">
              <a:spcBef>
                <a:spcPts val="600"/>
              </a:spcBef>
              <a:spcAft>
                <a:spcPts val="0"/>
              </a:spcAft>
              <a:buClr>
                <a:schemeClr val="accent2"/>
              </a:buClr>
              <a:buSzPts val="1840"/>
              <a:buFont typeface="Noto Sans Symbols"/>
              <a:buChar char="◼"/>
              <a:defRPr sz="2000" b="0" i="0" u="none" strike="noStrike" cap="none">
                <a:solidFill>
                  <a:schemeClr val="dk2"/>
                </a:solidFill>
                <a:latin typeface="Cabin"/>
                <a:ea typeface="Cabin"/>
                <a:cs typeface="Cabin"/>
                <a:sym typeface="Cabin"/>
              </a:defRPr>
            </a:lvl7pPr>
            <a:lvl8pPr marL="3657600" marR="0" lvl="7" indent="-345440" algn="l" rtl="0">
              <a:spcBef>
                <a:spcPts val="600"/>
              </a:spcBef>
              <a:spcAft>
                <a:spcPts val="0"/>
              </a:spcAft>
              <a:buClr>
                <a:schemeClr val="accent2"/>
              </a:buClr>
              <a:buSzPts val="1840"/>
              <a:buFont typeface="Noto Sans Symbols"/>
              <a:buChar char="◼"/>
              <a:defRPr sz="2000" b="0" i="0" u="none" strike="noStrike" cap="none">
                <a:solidFill>
                  <a:schemeClr val="dk2"/>
                </a:solidFill>
                <a:latin typeface="Cabin"/>
                <a:ea typeface="Cabin"/>
                <a:cs typeface="Cabin"/>
                <a:sym typeface="Cabin"/>
              </a:defRPr>
            </a:lvl8pPr>
            <a:lvl9pPr marL="4114800" marR="0" lvl="8" indent="-345440" algn="l" rtl="0">
              <a:spcBef>
                <a:spcPts val="600"/>
              </a:spcBef>
              <a:spcAft>
                <a:spcPts val="600"/>
              </a:spcAft>
              <a:buClr>
                <a:schemeClr val="accent2"/>
              </a:buClr>
              <a:buSzPts val="1840"/>
              <a:buFont typeface="Noto Sans Symbols"/>
              <a:buChar char="◼"/>
              <a:defRPr sz="20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Photo 2">
  <p:cSld name="Content Photo 2">
    <p:spTree>
      <p:nvGrpSpPr>
        <p:cNvPr id="1" name="Shape 33"/>
        <p:cNvGrpSpPr/>
        <p:nvPr/>
      </p:nvGrpSpPr>
      <p:grpSpPr>
        <a:xfrm>
          <a:off x="0" y="0"/>
          <a:ext cx="0" cy="0"/>
          <a:chOff x="0" y="0"/>
          <a:chExt cx="0" cy="0"/>
        </a:xfrm>
      </p:grpSpPr>
      <p:sp>
        <p:nvSpPr>
          <p:cNvPr id="34" name="Google Shape;34;p4"/>
          <p:cNvSpPr>
            <a:spLocks noGrp="1"/>
          </p:cNvSpPr>
          <p:nvPr>
            <p:ph type="pic" idx="2"/>
          </p:nvPr>
        </p:nvSpPr>
        <p:spPr>
          <a:xfrm>
            <a:off x="6282692" y="432000"/>
            <a:ext cx="5511800" cy="5760000"/>
          </a:xfrm>
          <a:prstGeom prst="rect">
            <a:avLst/>
          </a:prstGeom>
          <a:noFill/>
          <a:ln>
            <a:noFill/>
          </a:ln>
        </p:spPr>
        <p:txBody>
          <a:bodyPr spcFirstLastPara="1" wrap="square" lIns="91425" tIns="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5" name="Google Shape;35;p4"/>
          <p:cNvSpPr txBox="1">
            <a:spLocks noGrp="1"/>
          </p:cNvSpPr>
          <p:nvPr>
            <p:ph type="title"/>
          </p:nvPr>
        </p:nvSpPr>
        <p:spPr>
          <a:xfrm>
            <a:off x="432000" y="432000"/>
            <a:ext cx="5472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6" name="Google Shape;36;p4"/>
          <p:cNvSpPr txBox="1">
            <a:spLocks noGrp="1"/>
          </p:cNvSpPr>
          <p:nvPr>
            <p:ph type="body" idx="1"/>
          </p:nvPr>
        </p:nvSpPr>
        <p:spPr>
          <a:xfrm>
            <a:off x="431801" y="1008000"/>
            <a:ext cx="5472000"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7" name="Google Shape;37;p4"/>
          <p:cNvSpPr txBox="1">
            <a:spLocks noGrp="1"/>
          </p:cNvSpPr>
          <p:nvPr>
            <p:ph type="body" idx="3"/>
          </p:nvPr>
        </p:nvSpPr>
        <p:spPr>
          <a:xfrm>
            <a:off x="432000" y="1511566"/>
            <a:ext cx="5472000" cy="468043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38" name="Google Shape;38;p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39" name="Google Shape;39;p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0" marR="0" lvl="1" indent="0" algn="r" rtl="0">
              <a:spcBef>
                <a:spcPts val="0"/>
              </a:spcBef>
              <a:buNone/>
              <a:defRPr sz="900" b="0" i="0" u="none" strike="noStrike" cap="none">
                <a:solidFill>
                  <a:schemeClr val="accent2"/>
                </a:solidFill>
                <a:latin typeface="Cabin"/>
                <a:ea typeface="Cabin"/>
                <a:cs typeface="Cabin"/>
                <a:sym typeface="Cabin"/>
              </a:defRPr>
            </a:lvl2pPr>
            <a:lvl3pPr marL="0" marR="0" lvl="2" indent="0" algn="r" rtl="0">
              <a:spcBef>
                <a:spcPts val="0"/>
              </a:spcBef>
              <a:buNone/>
              <a:defRPr sz="900" b="0" i="0" u="none" strike="noStrike" cap="none">
                <a:solidFill>
                  <a:schemeClr val="accent2"/>
                </a:solidFill>
                <a:latin typeface="Cabin"/>
                <a:ea typeface="Cabin"/>
                <a:cs typeface="Cabin"/>
                <a:sym typeface="Cabin"/>
              </a:defRPr>
            </a:lvl3pPr>
            <a:lvl4pPr marL="0" marR="0" lvl="3" indent="0" algn="r" rtl="0">
              <a:spcBef>
                <a:spcPts val="0"/>
              </a:spcBef>
              <a:buNone/>
              <a:defRPr sz="900" b="0" i="0" u="none" strike="noStrike" cap="none">
                <a:solidFill>
                  <a:schemeClr val="accent2"/>
                </a:solidFill>
                <a:latin typeface="Cabin"/>
                <a:ea typeface="Cabin"/>
                <a:cs typeface="Cabin"/>
                <a:sym typeface="Cabin"/>
              </a:defRPr>
            </a:lvl4pPr>
            <a:lvl5pPr marL="0" marR="0" lvl="4" indent="0" algn="r" rtl="0">
              <a:spcBef>
                <a:spcPts val="0"/>
              </a:spcBef>
              <a:buNone/>
              <a:defRPr sz="900" b="0" i="0" u="none" strike="noStrike" cap="none">
                <a:solidFill>
                  <a:schemeClr val="accent2"/>
                </a:solidFill>
                <a:latin typeface="Cabin"/>
                <a:ea typeface="Cabin"/>
                <a:cs typeface="Cabin"/>
                <a:sym typeface="Cabin"/>
              </a:defRPr>
            </a:lvl5pPr>
            <a:lvl6pPr marL="0" marR="0" lvl="5" indent="0" algn="r" rtl="0">
              <a:spcBef>
                <a:spcPts val="0"/>
              </a:spcBef>
              <a:buNone/>
              <a:defRPr sz="900" b="0" i="0" u="none" strike="noStrike" cap="none">
                <a:solidFill>
                  <a:schemeClr val="accent2"/>
                </a:solidFill>
                <a:latin typeface="Cabin"/>
                <a:ea typeface="Cabin"/>
                <a:cs typeface="Cabin"/>
                <a:sym typeface="Cabin"/>
              </a:defRPr>
            </a:lvl6pPr>
            <a:lvl7pPr marL="0" marR="0" lvl="6" indent="0" algn="r" rtl="0">
              <a:spcBef>
                <a:spcPts val="0"/>
              </a:spcBef>
              <a:buNone/>
              <a:defRPr sz="900" b="0" i="0" u="none" strike="noStrike" cap="none">
                <a:solidFill>
                  <a:schemeClr val="accent2"/>
                </a:solidFill>
                <a:latin typeface="Cabin"/>
                <a:ea typeface="Cabin"/>
                <a:cs typeface="Cabin"/>
                <a:sym typeface="Cabin"/>
              </a:defRPr>
            </a:lvl7pPr>
            <a:lvl8pPr marL="0" marR="0" lvl="7" indent="0" algn="r" rtl="0">
              <a:spcBef>
                <a:spcPts val="0"/>
              </a:spcBef>
              <a:buNone/>
              <a:defRPr sz="900" b="0" i="0" u="none" strike="noStrike" cap="none">
                <a:solidFill>
                  <a:schemeClr val="accent2"/>
                </a:solidFill>
                <a:latin typeface="Cabin"/>
                <a:ea typeface="Cabin"/>
                <a:cs typeface="Cabin"/>
                <a:sym typeface="Cabin"/>
              </a:defRPr>
            </a:lvl8pPr>
            <a:lvl9pPr marL="0" marR="0" lvl="8" indent="0" algn="r" rtl="0">
              <a:spcBef>
                <a:spcPts val="0"/>
              </a:spcBef>
              <a:buNone/>
              <a:defRPr sz="900" b="0" i="0" u="none" strike="noStrike" cap="none">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98"/>
        <p:cNvGrpSpPr/>
        <p:nvPr/>
      </p:nvGrpSpPr>
      <p:grpSpPr>
        <a:xfrm>
          <a:off x="0" y="0"/>
          <a:ext cx="0" cy="0"/>
          <a:chOff x="0" y="0"/>
          <a:chExt cx="0" cy="0"/>
        </a:xfrm>
      </p:grpSpPr>
      <p:sp>
        <p:nvSpPr>
          <p:cNvPr id="299" name="Google Shape;299;p31"/>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00" name="Google Shape;300;p31"/>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01" name="Google Shape;301;p31"/>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02" name="Google Shape;302;p31"/>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03" name="Google Shape;303;p31"/>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04" name="Google Shape;304;p31"/>
          <p:cNvSpPr txBox="1">
            <a:spLocks noGrp="1"/>
          </p:cNvSpPr>
          <p:nvPr>
            <p:ph type="title"/>
          </p:nvPr>
        </p:nvSpPr>
        <p:spPr>
          <a:xfrm>
            <a:off x="432000" y="431999"/>
            <a:ext cx="3932237" cy="1600199"/>
          </a:xfrm>
          <a:prstGeom prst="rect">
            <a:avLst/>
          </a:prstGeom>
          <a:noFill/>
          <a:ln>
            <a:noFill/>
          </a:ln>
        </p:spPr>
        <p:txBody>
          <a:bodyPr spcFirstLastPara="1" wrap="square" lIns="0" tIns="0" rIns="0" bIns="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05" name="Google Shape;305;p3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306" name="Google Shape;306;p3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307" name="Google Shape;307;p31"/>
          <p:cNvSpPr txBox="1">
            <a:spLocks noGrp="1"/>
          </p:cNvSpPr>
          <p:nvPr>
            <p:ph type="body" idx="1"/>
          </p:nvPr>
        </p:nvSpPr>
        <p:spPr>
          <a:xfrm>
            <a:off x="434062" y="2134300"/>
            <a:ext cx="3932237" cy="3811588"/>
          </a:xfrm>
          <a:prstGeom prst="rect">
            <a:avLst/>
          </a:prstGeom>
          <a:noFill/>
          <a:ln>
            <a:noFill/>
          </a:ln>
        </p:spPr>
        <p:txBody>
          <a:bodyPr spcFirstLastPara="1" wrap="square" lIns="91425" tIns="45700" rIns="91425" bIns="45700" anchor="ctr" anchorCtr="0"/>
          <a:lstStyle>
            <a:lvl1pPr marL="457200" marR="0" lvl="0" indent="-228600" algn="l" rtl="0">
              <a:spcBef>
                <a:spcPts val="32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5pPr>
            <a:lvl6pPr marL="2743200" marR="0" lvl="5"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6pPr>
            <a:lvl7pPr marL="3200400" marR="0" lvl="6"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7pPr>
            <a:lvl8pPr marL="3657600" marR="0" lvl="7" indent="-228600" algn="l" rtl="0">
              <a:spcBef>
                <a:spcPts val="600"/>
              </a:spcBef>
              <a:spcAft>
                <a:spcPts val="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8pPr>
            <a:lvl9pPr marL="4114800" marR="0" lvl="8" indent="-228600" algn="l" rtl="0">
              <a:spcBef>
                <a:spcPts val="600"/>
              </a:spcBef>
              <a:spcAft>
                <a:spcPts val="600"/>
              </a:spcAft>
              <a:buClr>
                <a:schemeClr val="accent2"/>
              </a:buClr>
              <a:buSzPts val="920"/>
              <a:buFont typeface="Noto Sans Symbols"/>
              <a:buNone/>
              <a:defRPr sz="1000" b="0" i="0" u="none" strike="noStrike" cap="none">
                <a:solidFill>
                  <a:schemeClr val="dk2"/>
                </a:solidFill>
                <a:latin typeface="Cabin"/>
                <a:ea typeface="Cabin"/>
                <a:cs typeface="Cabin"/>
                <a:sym typeface="Cabin"/>
              </a:defRPr>
            </a:lvl9pPr>
          </a:lstStyle>
          <a:p>
            <a:endParaRPr/>
          </a:p>
        </p:txBody>
      </p:sp>
      <p:sp>
        <p:nvSpPr>
          <p:cNvPr id="308" name="Google Shape;308;p31"/>
          <p:cNvSpPr>
            <a:spLocks noGrp="1"/>
          </p:cNvSpPr>
          <p:nvPr>
            <p:ph type="pic" idx="2"/>
          </p:nvPr>
        </p:nvSpPr>
        <p:spPr>
          <a:xfrm>
            <a:off x="5183188" y="431999"/>
            <a:ext cx="6544468" cy="5513889"/>
          </a:xfrm>
          <a:prstGeom prst="roundRect">
            <a:avLst>
              <a:gd name="adj" fmla="val 5554"/>
            </a:avLst>
          </a:prstGeom>
          <a:noFill/>
          <a:ln>
            <a:noFill/>
          </a:ln>
        </p:spPr>
        <p:txBody>
          <a:bodyPr spcFirstLastPara="1" wrap="square" lIns="0" tIns="0" rIns="0" bIns="0" anchor="ctr" anchorCtr="0"/>
          <a:lstStyle>
            <a:lvl1pPr marR="0" lvl="0" algn="l" rtl="0">
              <a:spcBef>
                <a:spcPts val="240"/>
              </a:spcBef>
              <a:spcAft>
                <a:spcPts val="0"/>
              </a:spcAft>
              <a:buClr>
                <a:schemeClr val="accent2"/>
              </a:buClr>
              <a:buSzPts val="1104"/>
              <a:buFont typeface="Noto Sans Symbols"/>
              <a:buChar char="◼"/>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09"/>
        <p:cNvGrpSpPr/>
        <p:nvPr/>
      </p:nvGrpSpPr>
      <p:grpSpPr>
        <a:xfrm>
          <a:off x="0" y="0"/>
          <a:ext cx="0" cy="0"/>
          <a:chOff x="0" y="0"/>
          <a:chExt cx="0" cy="0"/>
        </a:xfrm>
      </p:grpSpPr>
      <p:sp>
        <p:nvSpPr>
          <p:cNvPr id="310" name="Google Shape;310;p32"/>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11" name="Google Shape;311;p32"/>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12" name="Google Shape;312;p32"/>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13" name="Google Shape;313;p32"/>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14" name="Google Shape;314;p32"/>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315" name="Google Shape;315;p3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316" name="Google Shape;316;p32"/>
          <p:cNvSpPr txBox="1">
            <a:spLocks noGrp="1"/>
          </p:cNvSpPr>
          <p:nvPr>
            <p:ph type="sldNum" idx="12"/>
          </p:nvPr>
        </p:nvSpPr>
        <p:spPr>
          <a:xfrm>
            <a:off x="11727656" y="6277243"/>
            <a:ext cx="464344" cy="4001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317" name="Google Shape;317;p32"/>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Photo 3">
  <p:cSld name="Content Photo 3">
    <p:spTree>
      <p:nvGrpSpPr>
        <p:cNvPr id="1" name="Shape 40"/>
        <p:cNvGrpSpPr/>
        <p:nvPr/>
      </p:nvGrpSpPr>
      <p:grpSpPr>
        <a:xfrm>
          <a:off x="0" y="0"/>
          <a:ext cx="0" cy="0"/>
          <a:chOff x="0" y="0"/>
          <a:chExt cx="0" cy="0"/>
        </a:xfrm>
      </p:grpSpPr>
      <p:sp>
        <p:nvSpPr>
          <p:cNvPr id="41" name="Google Shape;41;p5"/>
          <p:cNvSpPr>
            <a:spLocks noGrp="1"/>
          </p:cNvSpPr>
          <p:nvPr>
            <p:ph type="pic" idx="2"/>
          </p:nvPr>
        </p:nvSpPr>
        <p:spPr>
          <a:xfrm>
            <a:off x="6812170" y="2376298"/>
            <a:ext cx="2405261" cy="2125239"/>
          </a:xfrm>
          <a:prstGeom prst="rect">
            <a:avLst/>
          </a:prstGeom>
          <a:solidFill>
            <a:srgbClr val="F2F2F2"/>
          </a:solidFill>
          <a:ln>
            <a:noFill/>
          </a:ln>
        </p:spPr>
        <p:txBody>
          <a:bodyPr spcFirstLastPara="1" wrap="square" lIns="91425" tIns="457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42" name="Google Shape;42;p5"/>
          <p:cNvSpPr txBox="1">
            <a:spLocks noGrp="1"/>
          </p:cNvSpPr>
          <p:nvPr>
            <p:ph type="title"/>
          </p:nvPr>
        </p:nvSpPr>
        <p:spPr>
          <a:xfrm>
            <a:off x="432000" y="432000"/>
            <a:ext cx="5472000" cy="432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F3F3F"/>
              </a:buClr>
              <a:buSzPts val="2800"/>
              <a:buFont typeface="Cabin"/>
              <a:buNone/>
              <a:defRPr sz="2800" b="0" i="0" u="none" strike="noStrike" cap="none">
                <a:solidFill>
                  <a:srgbClr val="3F3F3F"/>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3" name="Google Shape;43;p5"/>
          <p:cNvSpPr txBox="1">
            <a:spLocks noGrp="1"/>
          </p:cNvSpPr>
          <p:nvPr>
            <p:ph type="body" idx="1"/>
          </p:nvPr>
        </p:nvSpPr>
        <p:spPr>
          <a:xfrm>
            <a:off x="431801" y="1008000"/>
            <a:ext cx="5472000" cy="360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dk2"/>
                </a:solidFill>
                <a:latin typeface="Cabin"/>
                <a:ea typeface="Cabin"/>
                <a:cs typeface="Cabin"/>
                <a:sym typeface="Cabin"/>
              </a:defRPr>
            </a:lvl1pPr>
            <a:lvl2pPr marL="914400" marR="0" lvl="1" indent="-228600" algn="l" rtl="0">
              <a:spcBef>
                <a:spcPts val="600"/>
              </a:spcBef>
              <a:spcAft>
                <a:spcPts val="0"/>
              </a:spcAft>
              <a:buClr>
                <a:schemeClr val="accent2"/>
              </a:buClr>
              <a:buSzPts val="1472"/>
              <a:buFont typeface="Noto Sans Symbols"/>
              <a:buNone/>
              <a:defRPr sz="1600" b="0" i="0" u="none" strike="noStrike" cap="none">
                <a:solidFill>
                  <a:schemeClr val="dk2"/>
                </a:solidFill>
                <a:latin typeface="Cabin"/>
                <a:ea typeface="Cabin"/>
                <a:cs typeface="Cabin"/>
                <a:sym typeface="Cabin"/>
              </a:defRPr>
            </a:lvl2pPr>
            <a:lvl3pPr marL="1371600" marR="0" lvl="2" indent="-228600" algn="l" rtl="0">
              <a:spcBef>
                <a:spcPts val="600"/>
              </a:spcBef>
              <a:spcAft>
                <a:spcPts val="0"/>
              </a:spcAft>
              <a:buClr>
                <a:schemeClr val="accent2"/>
              </a:buClr>
              <a:buSzPts val="1288"/>
              <a:buFont typeface="Noto Sans Symbols"/>
              <a:buNone/>
              <a:defRPr sz="1400" b="0" i="0" u="none" strike="noStrike" cap="none">
                <a:solidFill>
                  <a:schemeClr val="dk2"/>
                </a:solidFill>
                <a:latin typeface="Cabin"/>
                <a:ea typeface="Cabin"/>
                <a:cs typeface="Cabin"/>
                <a:sym typeface="Cabin"/>
              </a:defRPr>
            </a:lvl3pPr>
            <a:lvl4pPr marL="1828800" marR="0" lvl="3"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4pPr>
            <a:lvl5pPr marL="2286000" marR="0" lvl="4" indent="-228600" algn="l" rtl="0">
              <a:spcBef>
                <a:spcPts val="600"/>
              </a:spcBef>
              <a:spcAft>
                <a:spcPts val="0"/>
              </a:spcAft>
              <a:buClr>
                <a:schemeClr val="accent2"/>
              </a:buClr>
              <a:buSzPts val="1104"/>
              <a:buFont typeface="Noto Sans Symbols"/>
              <a:buNone/>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44" name="Google Shape;44;p5"/>
          <p:cNvSpPr txBox="1">
            <a:spLocks noGrp="1"/>
          </p:cNvSpPr>
          <p:nvPr>
            <p:ph type="body" idx="3"/>
          </p:nvPr>
        </p:nvSpPr>
        <p:spPr>
          <a:xfrm>
            <a:off x="432000" y="1511566"/>
            <a:ext cx="5472000" cy="468043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rgbClr val="3F3F3F"/>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rgbClr val="3F3F3F"/>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rgbClr val="3F3F3F"/>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rgbClr val="3F3F3F"/>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45" name="Google Shape;45;p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46" name="Google Shape;46;p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0" marR="0" lvl="1" indent="0" algn="r" rtl="0">
              <a:spcBef>
                <a:spcPts val="0"/>
              </a:spcBef>
              <a:buNone/>
              <a:defRPr sz="900" b="0" i="0" u="none" strike="noStrike" cap="none">
                <a:solidFill>
                  <a:schemeClr val="accent2"/>
                </a:solidFill>
                <a:latin typeface="Cabin"/>
                <a:ea typeface="Cabin"/>
                <a:cs typeface="Cabin"/>
                <a:sym typeface="Cabin"/>
              </a:defRPr>
            </a:lvl2pPr>
            <a:lvl3pPr marL="0" marR="0" lvl="2" indent="0" algn="r" rtl="0">
              <a:spcBef>
                <a:spcPts val="0"/>
              </a:spcBef>
              <a:buNone/>
              <a:defRPr sz="900" b="0" i="0" u="none" strike="noStrike" cap="none">
                <a:solidFill>
                  <a:schemeClr val="accent2"/>
                </a:solidFill>
                <a:latin typeface="Cabin"/>
                <a:ea typeface="Cabin"/>
                <a:cs typeface="Cabin"/>
                <a:sym typeface="Cabin"/>
              </a:defRPr>
            </a:lvl3pPr>
            <a:lvl4pPr marL="0" marR="0" lvl="3" indent="0" algn="r" rtl="0">
              <a:spcBef>
                <a:spcPts val="0"/>
              </a:spcBef>
              <a:buNone/>
              <a:defRPr sz="900" b="0" i="0" u="none" strike="noStrike" cap="none">
                <a:solidFill>
                  <a:schemeClr val="accent2"/>
                </a:solidFill>
                <a:latin typeface="Cabin"/>
                <a:ea typeface="Cabin"/>
                <a:cs typeface="Cabin"/>
                <a:sym typeface="Cabin"/>
              </a:defRPr>
            </a:lvl4pPr>
            <a:lvl5pPr marL="0" marR="0" lvl="4" indent="0" algn="r" rtl="0">
              <a:spcBef>
                <a:spcPts val="0"/>
              </a:spcBef>
              <a:buNone/>
              <a:defRPr sz="900" b="0" i="0" u="none" strike="noStrike" cap="none">
                <a:solidFill>
                  <a:schemeClr val="accent2"/>
                </a:solidFill>
                <a:latin typeface="Cabin"/>
                <a:ea typeface="Cabin"/>
                <a:cs typeface="Cabin"/>
                <a:sym typeface="Cabin"/>
              </a:defRPr>
            </a:lvl5pPr>
            <a:lvl6pPr marL="0" marR="0" lvl="5" indent="0" algn="r" rtl="0">
              <a:spcBef>
                <a:spcPts val="0"/>
              </a:spcBef>
              <a:buNone/>
              <a:defRPr sz="900" b="0" i="0" u="none" strike="noStrike" cap="none">
                <a:solidFill>
                  <a:schemeClr val="accent2"/>
                </a:solidFill>
                <a:latin typeface="Cabin"/>
                <a:ea typeface="Cabin"/>
                <a:cs typeface="Cabin"/>
                <a:sym typeface="Cabin"/>
              </a:defRPr>
            </a:lvl6pPr>
            <a:lvl7pPr marL="0" marR="0" lvl="6" indent="0" algn="r" rtl="0">
              <a:spcBef>
                <a:spcPts val="0"/>
              </a:spcBef>
              <a:buNone/>
              <a:defRPr sz="900" b="0" i="0" u="none" strike="noStrike" cap="none">
                <a:solidFill>
                  <a:schemeClr val="accent2"/>
                </a:solidFill>
                <a:latin typeface="Cabin"/>
                <a:ea typeface="Cabin"/>
                <a:cs typeface="Cabin"/>
                <a:sym typeface="Cabin"/>
              </a:defRPr>
            </a:lvl7pPr>
            <a:lvl8pPr marL="0" marR="0" lvl="7" indent="0" algn="r" rtl="0">
              <a:spcBef>
                <a:spcPts val="0"/>
              </a:spcBef>
              <a:buNone/>
              <a:defRPr sz="900" b="0" i="0" u="none" strike="noStrike" cap="none">
                <a:solidFill>
                  <a:schemeClr val="accent2"/>
                </a:solidFill>
                <a:latin typeface="Cabin"/>
                <a:ea typeface="Cabin"/>
                <a:cs typeface="Cabin"/>
                <a:sym typeface="Cabin"/>
              </a:defRPr>
            </a:lvl8pPr>
            <a:lvl9pPr marL="0" marR="0" lvl="8" indent="0" algn="r" rtl="0">
              <a:spcBef>
                <a:spcPts val="0"/>
              </a:spcBef>
              <a:buNone/>
              <a:defRPr sz="900" b="0" i="0" u="none" strike="noStrike" cap="none">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47" name="Google Shape;47;p5"/>
          <p:cNvSpPr>
            <a:spLocks noGrp="1"/>
          </p:cNvSpPr>
          <p:nvPr>
            <p:ph type="pic" idx="4"/>
          </p:nvPr>
        </p:nvSpPr>
        <p:spPr>
          <a:xfrm>
            <a:off x="8812420" y="1176148"/>
            <a:ext cx="2405261" cy="2125239"/>
          </a:xfrm>
          <a:prstGeom prst="rect">
            <a:avLst/>
          </a:prstGeom>
          <a:solidFill>
            <a:srgbClr val="F2F2F2"/>
          </a:solidFill>
          <a:ln>
            <a:noFill/>
          </a:ln>
        </p:spPr>
        <p:txBody>
          <a:bodyPr spcFirstLastPara="1" wrap="square" lIns="91425" tIns="457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48" name="Google Shape;48;p5"/>
          <p:cNvSpPr>
            <a:spLocks noGrp="1"/>
          </p:cNvSpPr>
          <p:nvPr>
            <p:ph type="pic" idx="5"/>
          </p:nvPr>
        </p:nvSpPr>
        <p:spPr>
          <a:xfrm>
            <a:off x="8812419" y="3552739"/>
            <a:ext cx="2405261" cy="2125239"/>
          </a:xfrm>
          <a:prstGeom prst="rect">
            <a:avLst/>
          </a:prstGeom>
          <a:solidFill>
            <a:srgbClr val="F2F2F2"/>
          </a:solidFill>
          <a:ln>
            <a:noFill/>
          </a:ln>
        </p:spPr>
        <p:txBody>
          <a:bodyPr spcFirstLastPara="1" wrap="square" lIns="91425" tIns="45700" rIns="91425" bIns="45700" anchor="ctr" anchorCtr="0"/>
          <a:lstStyle>
            <a:lvl1pPr marR="0" lvl="0" algn="ctr" rtl="0">
              <a:spcBef>
                <a:spcPts val="240"/>
              </a:spcBef>
              <a:spcAft>
                <a:spcPts val="0"/>
              </a:spcAft>
              <a:buClr>
                <a:schemeClr val="accent2"/>
              </a:buClr>
              <a:buSzPts val="1104"/>
              <a:buFont typeface="Noto Sans Symbols"/>
              <a:buNone/>
              <a:defRPr sz="1200" b="0" i="1" u="none" strike="noStrike" cap="none">
                <a:solidFill>
                  <a:schemeClr val="dk2"/>
                </a:solidFill>
                <a:latin typeface="Times New Roman"/>
                <a:ea typeface="Times New Roman"/>
                <a:cs typeface="Times New Roman"/>
                <a:sym typeface="Times New Roman"/>
              </a:defRPr>
            </a:lvl1pPr>
            <a:lvl2pPr marR="0" lvl="1"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R="0" lvl="2"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R="0" lvl="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R="0" lvl="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R="0" lvl="5"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R="0" lvl="6"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R="0" lvl="7"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R="0" lvl="8"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2" name="Google Shape;52;p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53" name="Google Shape;53;p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54" name="Google Shape;54;p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0" marR="0" lvl="1" indent="0" algn="r" rtl="0">
              <a:spcBef>
                <a:spcPts val="0"/>
              </a:spcBef>
              <a:buNone/>
              <a:defRPr sz="900" b="0" i="0" u="none" strike="noStrike" cap="none">
                <a:solidFill>
                  <a:schemeClr val="accent2"/>
                </a:solidFill>
                <a:latin typeface="Cabin"/>
                <a:ea typeface="Cabin"/>
                <a:cs typeface="Cabin"/>
                <a:sym typeface="Cabin"/>
              </a:defRPr>
            </a:lvl2pPr>
            <a:lvl3pPr marL="0" marR="0" lvl="2" indent="0" algn="r" rtl="0">
              <a:spcBef>
                <a:spcPts val="0"/>
              </a:spcBef>
              <a:buNone/>
              <a:defRPr sz="900" b="0" i="0" u="none" strike="noStrike" cap="none">
                <a:solidFill>
                  <a:schemeClr val="accent2"/>
                </a:solidFill>
                <a:latin typeface="Cabin"/>
                <a:ea typeface="Cabin"/>
                <a:cs typeface="Cabin"/>
                <a:sym typeface="Cabin"/>
              </a:defRPr>
            </a:lvl3pPr>
            <a:lvl4pPr marL="0" marR="0" lvl="3" indent="0" algn="r" rtl="0">
              <a:spcBef>
                <a:spcPts val="0"/>
              </a:spcBef>
              <a:buNone/>
              <a:defRPr sz="900" b="0" i="0" u="none" strike="noStrike" cap="none">
                <a:solidFill>
                  <a:schemeClr val="accent2"/>
                </a:solidFill>
                <a:latin typeface="Cabin"/>
                <a:ea typeface="Cabin"/>
                <a:cs typeface="Cabin"/>
                <a:sym typeface="Cabin"/>
              </a:defRPr>
            </a:lvl4pPr>
            <a:lvl5pPr marL="0" marR="0" lvl="4" indent="0" algn="r" rtl="0">
              <a:spcBef>
                <a:spcPts val="0"/>
              </a:spcBef>
              <a:buNone/>
              <a:defRPr sz="900" b="0" i="0" u="none" strike="noStrike" cap="none">
                <a:solidFill>
                  <a:schemeClr val="accent2"/>
                </a:solidFill>
                <a:latin typeface="Cabin"/>
                <a:ea typeface="Cabin"/>
                <a:cs typeface="Cabin"/>
                <a:sym typeface="Cabin"/>
              </a:defRPr>
            </a:lvl5pPr>
            <a:lvl6pPr marL="0" marR="0" lvl="5" indent="0" algn="r" rtl="0">
              <a:spcBef>
                <a:spcPts val="0"/>
              </a:spcBef>
              <a:buNone/>
              <a:defRPr sz="900" b="0" i="0" u="none" strike="noStrike" cap="none">
                <a:solidFill>
                  <a:schemeClr val="accent2"/>
                </a:solidFill>
                <a:latin typeface="Cabin"/>
                <a:ea typeface="Cabin"/>
                <a:cs typeface="Cabin"/>
                <a:sym typeface="Cabin"/>
              </a:defRPr>
            </a:lvl6pPr>
            <a:lvl7pPr marL="0" marR="0" lvl="6" indent="0" algn="r" rtl="0">
              <a:spcBef>
                <a:spcPts val="0"/>
              </a:spcBef>
              <a:buNone/>
              <a:defRPr sz="900" b="0" i="0" u="none" strike="noStrike" cap="none">
                <a:solidFill>
                  <a:schemeClr val="accent2"/>
                </a:solidFill>
                <a:latin typeface="Cabin"/>
                <a:ea typeface="Cabin"/>
                <a:cs typeface="Cabin"/>
                <a:sym typeface="Cabin"/>
              </a:defRPr>
            </a:lvl7pPr>
            <a:lvl8pPr marL="0" marR="0" lvl="7" indent="0" algn="r" rtl="0">
              <a:spcBef>
                <a:spcPts val="0"/>
              </a:spcBef>
              <a:buNone/>
              <a:defRPr sz="900" b="0" i="0" u="none" strike="noStrike" cap="none">
                <a:solidFill>
                  <a:schemeClr val="accent2"/>
                </a:solidFill>
                <a:latin typeface="Cabin"/>
                <a:ea typeface="Cabin"/>
                <a:cs typeface="Cabin"/>
                <a:sym typeface="Cabin"/>
              </a:defRPr>
            </a:lvl8pPr>
            <a:lvl9pPr marL="0" marR="0" lvl="8" indent="0" algn="r" rtl="0">
              <a:spcBef>
                <a:spcPts val="0"/>
              </a:spcBef>
              <a:buNone/>
              <a:defRPr sz="900" b="0" i="0" u="none" strike="noStrike" cap="none">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55" name="Google Shape;55;p6"/>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56" name="Google Shape;56;p6"/>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57" name="Google Shape;57;p6"/>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58" name="Google Shape;58;p6"/>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59" name="Google Shape;59;p6"/>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7"/>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accent1"/>
              </a:buClr>
              <a:buSzPts val="3600"/>
              <a:buFont typeface="Cabin"/>
              <a:buNone/>
              <a:defRPr sz="3600" b="0" i="0" u="none" strike="noStrike" cap="none">
                <a:solidFill>
                  <a:schemeClr val="accen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Google Shape;63;p7"/>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lstStyle>
            <a:lvl1pPr marR="0" lvl="0" algn="l" rtl="0">
              <a:spcBef>
                <a:spcPts val="320"/>
              </a:spcBef>
              <a:spcAft>
                <a:spcPts val="0"/>
              </a:spcAft>
              <a:buClr>
                <a:schemeClr val="accent2"/>
              </a:buClr>
              <a:buSzPts val="1472"/>
              <a:buFont typeface="Noto Sans Symbols"/>
              <a:buNone/>
              <a:defRPr sz="1600" b="0" i="0" u="none" strike="noStrike" cap="none">
                <a:solidFill>
                  <a:schemeClr val="accent2"/>
                </a:solidFill>
                <a:latin typeface="Cabin"/>
                <a:ea typeface="Cabin"/>
                <a:cs typeface="Cabin"/>
                <a:sym typeface="Cabin"/>
              </a:defRPr>
            </a:lvl1pPr>
            <a:lvl2pPr marR="0" lvl="1" algn="ctr" rtl="0">
              <a:spcBef>
                <a:spcPts val="600"/>
              </a:spcBef>
              <a:spcAft>
                <a:spcPts val="0"/>
              </a:spcAft>
              <a:buClr>
                <a:schemeClr val="accent2"/>
              </a:buClr>
              <a:buSzPts val="1472"/>
              <a:buFont typeface="Noto Sans Symbols"/>
              <a:buNone/>
              <a:defRPr sz="1600" b="0" i="0" u="none" strike="noStrike" cap="none">
                <a:solidFill>
                  <a:srgbClr val="888888"/>
                </a:solidFill>
                <a:latin typeface="Cabin"/>
                <a:ea typeface="Cabin"/>
                <a:cs typeface="Cabin"/>
                <a:sym typeface="Cabin"/>
              </a:defRPr>
            </a:lvl2pPr>
            <a:lvl3pPr marR="0" lvl="2" algn="ctr" rtl="0">
              <a:spcBef>
                <a:spcPts val="600"/>
              </a:spcBef>
              <a:spcAft>
                <a:spcPts val="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3pPr>
            <a:lvl4pPr marR="0" lvl="3" algn="ctr" rtl="0">
              <a:spcBef>
                <a:spcPts val="600"/>
              </a:spcBef>
              <a:spcAft>
                <a:spcPts val="0"/>
              </a:spcAft>
              <a:buClr>
                <a:schemeClr val="accent2"/>
              </a:buClr>
              <a:buSzPts val="1104"/>
              <a:buFont typeface="Noto Sans Symbols"/>
              <a:buNone/>
              <a:defRPr sz="1200" b="0" i="0" u="none" strike="noStrike" cap="none">
                <a:solidFill>
                  <a:srgbClr val="888888"/>
                </a:solidFill>
                <a:latin typeface="Cabin"/>
                <a:ea typeface="Cabin"/>
                <a:cs typeface="Cabin"/>
                <a:sym typeface="Cabin"/>
              </a:defRPr>
            </a:lvl4pPr>
            <a:lvl5pPr marR="0" lvl="4" algn="ctr" rtl="0">
              <a:spcBef>
                <a:spcPts val="600"/>
              </a:spcBef>
              <a:spcAft>
                <a:spcPts val="0"/>
              </a:spcAft>
              <a:buClr>
                <a:schemeClr val="accent2"/>
              </a:buClr>
              <a:buSzPts val="1104"/>
              <a:buFont typeface="Noto Sans Symbols"/>
              <a:buNone/>
              <a:defRPr sz="1200" b="0" i="0" u="none" strike="noStrike" cap="none">
                <a:solidFill>
                  <a:srgbClr val="888888"/>
                </a:solidFill>
                <a:latin typeface="Cabin"/>
                <a:ea typeface="Cabin"/>
                <a:cs typeface="Cabin"/>
                <a:sym typeface="Cabin"/>
              </a:defRPr>
            </a:lvl5pPr>
            <a:lvl6pPr marR="0" lvl="5" algn="ctr" rtl="0">
              <a:spcBef>
                <a:spcPts val="600"/>
              </a:spcBef>
              <a:spcAft>
                <a:spcPts val="0"/>
              </a:spcAft>
              <a:buClr>
                <a:schemeClr val="accent2"/>
              </a:buClr>
              <a:buSzPts val="1104"/>
              <a:buFont typeface="Noto Sans Symbols"/>
              <a:buNone/>
              <a:defRPr sz="1200" b="0" i="0" u="none" strike="noStrike" cap="none">
                <a:solidFill>
                  <a:srgbClr val="888888"/>
                </a:solidFill>
                <a:latin typeface="Cabin"/>
                <a:ea typeface="Cabin"/>
                <a:cs typeface="Cabin"/>
                <a:sym typeface="Cabin"/>
              </a:defRPr>
            </a:lvl6pPr>
            <a:lvl7pPr marR="0" lvl="6" algn="ctr" rtl="0">
              <a:spcBef>
                <a:spcPts val="600"/>
              </a:spcBef>
              <a:spcAft>
                <a:spcPts val="0"/>
              </a:spcAft>
              <a:buClr>
                <a:schemeClr val="accent2"/>
              </a:buClr>
              <a:buSzPts val="1104"/>
              <a:buFont typeface="Noto Sans Symbols"/>
              <a:buNone/>
              <a:defRPr sz="1200" b="0" i="0" u="none" strike="noStrike" cap="none">
                <a:solidFill>
                  <a:srgbClr val="888888"/>
                </a:solidFill>
                <a:latin typeface="Cabin"/>
                <a:ea typeface="Cabin"/>
                <a:cs typeface="Cabin"/>
                <a:sym typeface="Cabin"/>
              </a:defRPr>
            </a:lvl7pPr>
            <a:lvl8pPr marR="0" lvl="7" algn="ctr" rtl="0">
              <a:spcBef>
                <a:spcPts val="600"/>
              </a:spcBef>
              <a:spcAft>
                <a:spcPts val="0"/>
              </a:spcAft>
              <a:buClr>
                <a:schemeClr val="accent2"/>
              </a:buClr>
              <a:buSzPts val="1104"/>
              <a:buFont typeface="Noto Sans Symbols"/>
              <a:buNone/>
              <a:defRPr sz="1200" b="0" i="0" u="none" strike="noStrike" cap="none">
                <a:solidFill>
                  <a:srgbClr val="888888"/>
                </a:solidFill>
                <a:latin typeface="Cabin"/>
                <a:ea typeface="Cabin"/>
                <a:cs typeface="Cabin"/>
                <a:sym typeface="Cabin"/>
              </a:defRPr>
            </a:lvl8pPr>
            <a:lvl9pPr marR="0" lvl="8" algn="ctr" rtl="0">
              <a:spcBef>
                <a:spcPts val="600"/>
              </a:spcBef>
              <a:spcAft>
                <a:spcPts val="600"/>
              </a:spcAft>
              <a:buClr>
                <a:schemeClr val="accent2"/>
              </a:buClr>
              <a:buSzPts val="1104"/>
              <a:buFont typeface="Noto Sans Symbols"/>
              <a:buNone/>
              <a:defRPr sz="1200" b="0" i="0" u="none" strike="noStrike" cap="none">
                <a:solidFill>
                  <a:srgbClr val="888888"/>
                </a:solidFill>
                <a:latin typeface="Cabin"/>
                <a:ea typeface="Cabin"/>
                <a:cs typeface="Cabin"/>
                <a:sym typeface="Cabin"/>
              </a:defRPr>
            </a:lvl9pPr>
          </a:lstStyle>
          <a:p>
            <a:endParaRPr/>
          </a:p>
        </p:txBody>
      </p:sp>
      <p:sp>
        <p:nvSpPr>
          <p:cNvPr id="64" name="Google Shape;64;p7"/>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65" name="Google Shape;65;p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66" name="Google Shape;66;p7"/>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9F276A"/>
                </a:solidFill>
                <a:latin typeface="Cabin"/>
                <a:ea typeface="Cabin"/>
                <a:cs typeface="Cabin"/>
                <a:sym typeface="Cabin"/>
              </a:defRPr>
            </a:lvl1pPr>
            <a:lvl2pPr marL="0" marR="0" lvl="1" indent="0" algn="r" rtl="0">
              <a:spcBef>
                <a:spcPts val="0"/>
              </a:spcBef>
              <a:buNone/>
              <a:defRPr sz="900">
                <a:solidFill>
                  <a:srgbClr val="9F276A"/>
                </a:solidFill>
                <a:latin typeface="Cabin"/>
                <a:ea typeface="Cabin"/>
                <a:cs typeface="Cabin"/>
                <a:sym typeface="Cabin"/>
              </a:defRPr>
            </a:lvl2pPr>
            <a:lvl3pPr marL="0" marR="0" lvl="2" indent="0" algn="r" rtl="0">
              <a:spcBef>
                <a:spcPts val="0"/>
              </a:spcBef>
              <a:buNone/>
              <a:defRPr sz="900">
                <a:solidFill>
                  <a:srgbClr val="9F276A"/>
                </a:solidFill>
                <a:latin typeface="Cabin"/>
                <a:ea typeface="Cabin"/>
                <a:cs typeface="Cabin"/>
                <a:sym typeface="Cabin"/>
              </a:defRPr>
            </a:lvl3pPr>
            <a:lvl4pPr marL="0" marR="0" lvl="3" indent="0" algn="r" rtl="0">
              <a:spcBef>
                <a:spcPts val="0"/>
              </a:spcBef>
              <a:buNone/>
              <a:defRPr sz="900">
                <a:solidFill>
                  <a:srgbClr val="9F276A"/>
                </a:solidFill>
                <a:latin typeface="Cabin"/>
                <a:ea typeface="Cabin"/>
                <a:cs typeface="Cabin"/>
                <a:sym typeface="Cabin"/>
              </a:defRPr>
            </a:lvl4pPr>
            <a:lvl5pPr marL="0" marR="0" lvl="4" indent="0" algn="r" rtl="0">
              <a:spcBef>
                <a:spcPts val="0"/>
              </a:spcBef>
              <a:buNone/>
              <a:defRPr sz="900">
                <a:solidFill>
                  <a:srgbClr val="9F276A"/>
                </a:solidFill>
                <a:latin typeface="Cabin"/>
                <a:ea typeface="Cabin"/>
                <a:cs typeface="Cabin"/>
                <a:sym typeface="Cabin"/>
              </a:defRPr>
            </a:lvl5pPr>
            <a:lvl6pPr marL="0" marR="0" lvl="5" indent="0" algn="r" rtl="0">
              <a:spcBef>
                <a:spcPts val="0"/>
              </a:spcBef>
              <a:buNone/>
              <a:defRPr sz="900">
                <a:solidFill>
                  <a:srgbClr val="9F276A"/>
                </a:solidFill>
                <a:latin typeface="Cabin"/>
                <a:ea typeface="Cabin"/>
                <a:cs typeface="Cabin"/>
                <a:sym typeface="Cabin"/>
              </a:defRPr>
            </a:lvl6pPr>
            <a:lvl7pPr marL="0" marR="0" lvl="6" indent="0" algn="r" rtl="0">
              <a:spcBef>
                <a:spcPts val="0"/>
              </a:spcBef>
              <a:buNone/>
              <a:defRPr sz="900">
                <a:solidFill>
                  <a:srgbClr val="9F276A"/>
                </a:solidFill>
                <a:latin typeface="Cabin"/>
                <a:ea typeface="Cabin"/>
                <a:cs typeface="Cabin"/>
                <a:sym typeface="Cabin"/>
              </a:defRPr>
            </a:lvl7pPr>
            <a:lvl8pPr marL="0" marR="0" lvl="7" indent="0" algn="r" rtl="0">
              <a:spcBef>
                <a:spcPts val="0"/>
              </a:spcBef>
              <a:buNone/>
              <a:defRPr sz="900">
                <a:solidFill>
                  <a:srgbClr val="9F276A"/>
                </a:solidFill>
                <a:latin typeface="Cabin"/>
                <a:ea typeface="Cabin"/>
                <a:cs typeface="Cabin"/>
                <a:sym typeface="Cabin"/>
              </a:defRPr>
            </a:lvl8pPr>
            <a:lvl9pPr marL="0" marR="0" lvl="8" indent="0" algn="r" rtl="0">
              <a:spcBef>
                <a:spcPts val="0"/>
              </a:spcBef>
              <a:buNone/>
              <a:defRPr sz="900">
                <a:solidFill>
                  <a:srgbClr val="9F276A"/>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67" name="Google Shape;67;p7"/>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68" name="Google Shape;68;p7"/>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69" name="Google Shape;69;p7"/>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70" name="Google Shape;70;p7"/>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71" name="Google Shape;71;p7"/>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8"/>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5" name="Google Shape;75;p8"/>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76" name="Google Shape;76;p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77" name="Google Shape;77;p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78" name="Google Shape;78;p8"/>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79" name="Google Shape;79;p8"/>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80" name="Google Shape;80;p8"/>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81" name="Google Shape;81;p8"/>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82" name="Google Shape;82;p8"/>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83" name="Google Shape;83;p8"/>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9"/>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accent1"/>
              </a:buClr>
              <a:buSzPts val="3600"/>
              <a:buFont typeface="Cabin"/>
              <a:buNone/>
              <a:defRPr sz="3600" b="0" i="0" u="none" strike="noStrike" cap="none">
                <a:solidFill>
                  <a:schemeClr val="accen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7" name="Google Shape;87;p9"/>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accent2"/>
              </a:buClr>
              <a:buSzPts val="1656"/>
              <a:buFont typeface="Noto Sans Symbols"/>
              <a:buNone/>
              <a:defRPr sz="1800" b="0" i="0" u="none" strike="noStrike" cap="none">
                <a:solidFill>
                  <a:schemeClr val="accent2"/>
                </a:solidFill>
                <a:latin typeface="Cabin"/>
                <a:ea typeface="Cabin"/>
                <a:cs typeface="Cabin"/>
                <a:sym typeface="Cabin"/>
              </a:defRPr>
            </a:lvl1pPr>
            <a:lvl2pPr marL="914400" marR="0" lvl="1" indent="-228600" algn="l" rtl="0">
              <a:spcBef>
                <a:spcPts val="600"/>
              </a:spcBef>
              <a:spcAft>
                <a:spcPts val="0"/>
              </a:spcAft>
              <a:buClr>
                <a:schemeClr val="accent2"/>
              </a:buClr>
              <a:buSzPts val="1656"/>
              <a:buFont typeface="Noto Sans Symbols"/>
              <a:buNone/>
              <a:defRPr sz="1800" b="0" i="0" u="none" strike="noStrike" cap="none">
                <a:solidFill>
                  <a:srgbClr val="888888"/>
                </a:solidFill>
                <a:latin typeface="Cabin"/>
                <a:ea typeface="Cabin"/>
                <a:cs typeface="Cabin"/>
                <a:sym typeface="Cabin"/>
              </a:defRPr>
            </a:lvl2pPr>
            <a:lvl3pPr marL="1371600" marR="0" lvl="2" indent="-228600" algn="l" rtl="0">
              <a:spcBef>
                <a:spcPts val="600"/>
              </a:spcBef>
              <a:spcAft>
                <a:spcPts val="0"/>
              </a:spcAft>
              <a:buClr>
                <a:schemeClr val="accent2"/>
              </a:buClr>
              <a:buSzPts val="1472"/>
              <a:buFont typeface="Noto Sans Symbols"/>
              <a:buNone/>
              <a:defRPr sz="1600" b="0" i="0" u="none" strike="noStrike" cap="none">
                <a:solidFill>
                  <a:srgbClr val="888888"/>
                </a:solidFill>
                <a:latin typeface="Cabin"/>
                <a:ea typeface="Cabin"/>
                <a:cs typeface="Cabin"/>
                <a:sym typeface="Cabin"/>
              </a:defRPr>
            </a:lvl3pPr>
            <a:lvl4pPr marL="1828800" marR="0" lvl="3" indent="-228600" algn="l" rtl="0">
              <a:spcBef>
                <a:spcPts val="600"/>
              </a:spcBef>
              <a:spcAft>
                <a:spcPts val="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4pPr>
            <a:lvl5pPr marL="2286000" marR="0" lvl="4" indent="-228600" algn="l" rtl="0">
              <a:spcBef>
                <a:spcPts val="600"/>
              </a:spcBef>
              <a:spcAft>
                <a:spcPts val="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5pPr>
            <a:lvl6pPr marL="2743200" marR="0" lvl="5" indent="-228600" algn="l" rtl="0">
              <a:spcBef>
                <a:spcPts val="600"/>
              </a:spcBef>
              <a:spcAft>
                <a:spcPts val="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6pPr>
            <a:lvl7pPr marL="3200400" marR="0" lvl="6" indent="-228600" algn="l" rtl="0">
              <a:spcBef>
                <a:spcPts val="600"/>
              </a:spcBef>
              <a:spcAft>
                <a:spcPts val="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7pPr>
            <a:lvl8pPr marL="3657600" marR="0" lvl="7" indent="-228600" algn="l" rtl="0">
              <a:spcBef>
                <a:spcPts val="600"/>
              </a:spcBef>
              <a:spcAft>
                <a:spcPts val="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8pPr>
            <a:lvl9pPr marL="4114800" marR="0" lvl="8" indent="-228600" algn="l" rtl="0">
              <a:spcBef>
                <a:spcPts val="600"/>
              </a:spcBef>
              <a:spcAft>
                <a:spcPts val="600"/>
              </a:spcAft>
              <a:buClr>
                <a:schemeClr val="accent2"/>
              </a:buClr>
              <a:buSzPts val="1288"/>
              <a:buFont typeface="Noto Sans Symbols"/>
              <a:buNone/>
              <a:defRPr sz="1400" b="0" i="0" u="none" strike="noStrike" cap="none">
                <a:solidFill>
                  <a:srgbClr val="888888"/>
                </a:solidFill>
                <a:latin typeface="Cabin"/>
                <a:ea typeface="Cabin"/>
                <a:cs typeface="Cabin"/>
                <a:sym typeface="Cabin"/>
              </a:defRPr>
            </a:lvl9pPr>
          </a:lstStyle>
          <a:p>
            <a:endParaRPr/>
          </a:p>
        </p:txBody>
      </p:sp>
      <p:sp>
        <p:nvSpPr>
          <p:cNvPr id="88" name="Google Shape;88;p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89" name="Google Shape;89;p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rgbClr val="9F276A"/>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90" name="Google Shape;90;p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9F276A"/>
                </a:solidFill>
                <a:latin typeface="Cabin"/>
                <a:ea typeface="Cabin"/>
                <a:cs typeface="Cabin"/>
                <a:sym typeface="Cabin"/>
              </a:defRPr>
            </a:lvl1pPr>
            <a:lvl2pPr marL="0" marR="0" lvl="1" indent="0" algn="r" rtl="0">
              <a:spcBef>
                <a:spcPts val="0"/>
              </a:spcBef>
              <a:buNone/>
              <a:defRPr sz="900">
                <a:solidFill>
                  <a:srgbClr val="9F276A"/>
                </a:solidFill>
                <a:latin typeface="Cabin"/>
                <a:ea typeface="Cabin"/>
                <a:cs typeface="Cabin"/>
                <a:sym typeface="Cabin"/>
              </a:defRPr>
            </a:lvl2pPr>
            <a:lvl3pPr marL="0" marR="0" lvl="2" indent="0" algn="r" rtl="0">
              <a:spcBef>
                <a:spcPts val="0"/>
              </a:spcBef>
              <a:buNone/>
              <a:defRPr sz="900">
                <a:solidFill>
                  <a:srgbClr val="9F276A"/>
                </a:solidFill>
                <a:latin typeface="Cabin"/>
                <a:ea typeface="Cabin"/>
                <a:cs typeface="Cabin"/>
                <a:sym typeface="Cabin"/>
              </a:defRPr>
            </a:lvl3pPr>
            <a:lvl4pPr marL="0" marR="0" lvl="3" indent="0" algn="r" rtl="0">
              <a:spcBef>
                <a:spcPts val="0"/>
              </a:spcBef>
              <a:buNone/>
              <a:defRPr sz="900">
                <a:solidFill>
                  <a:srgbClr val="9F276A"/>
                </a:solidFill>
                <a:latin typeface="Cabin"/>
                <a:ea typeface="Cabin"/>
                <a:cs typeface="Cabin"/>
                <a:sym typeface="Cabin"/>
              </a:defRPr>
            </a:lvl4pPr>
            <a:lvl5pPr marL="0" marR="0" lvl="4" indent="0" algn="r" rtl="0">
              <a:spcBef>
                <a:spcPts val="0"/>
              </a:spcBef>
              <a:buNone/>
              <a:defRPr sz="900">
                <a:solidFill>
                  <a:srgbClr val="9F276A"/>
                </a:solidFill>
                <a:latin typeface="Cabin"/>
                <a:ea typeface="Cabin"/>
                <a:cs typeface="Cabin"/>
                <a:sym typeface="Cabin"/>
              </a:defRPr>
            </a:lvl5pPr>
            <a:lvl6pPr marL="0" marR="0" lvl="5" indent="0" algn="r" rtl="0">
              <a:spcBef>
                <a:spcPts val="0"/>
              </a:spcBef>
              <a:buNone/>
              <a:defRPr sz="900">
                <a:solidFill>
                  <a:srgbClr val="9F276A"/>
                </a:solidFill>
                <a:latin typeface="Cabin"/>
                <a:ea typeface="Cabin"/>
                <a:cs typeface="Cabin"/>
                <a:sym typeface="Cabin"/>
              </a:defRPr>
            </a:lvl6pPr>
            <a:lvl7pPr marL="0" marR="0" lvl="6" indent="0" algn="r" rtl="0">
              <a:spcBef>
                <a:spcPts val="0"/>
              </a:spcBef>
              <a:buNone/>
              <a:defRPr sz="900">
                <a:solidFill>
                  <a:srgbClr val="9F276A"/>
                </a:solidFill>
                <a:latin typeface="Cabin"/>
                <a:ea typeface="Cabin"/>
                <a:cs typeface="Cabin"/>
                <a:sym typeface="Cabin"/>
              </a:defRPr>
            </a:lvl7pPr>
            <a:lvl8pPr marL="0" marR="0" lvl="7" indent="0" algn="r" rtl="0">
              <a:spcBef>
                <a:spcPts val="0"/>
              </a:spcBef>
              <a:buNone/>
              <a:defRPr sz="900">
                <a:solidFill>
                  <a:srgbClr val="9F276A"/>
                </a:solidFill>
                <a:latin typeface="Cabin"/>
                <a:ea typeface="Cabin"/>
                <a:cs typeface="Cabin"/>
                <a:sym typeface="Cabin"/>
              </a:defRPr>
            </a:lvl8pPr>
            <a:lvl9pPr marL="0" marR="0" lvl="8" indent="0" algn="r" rtl="0">
              <a:spcBef>
                <a:spcPts val="0"/>
              </a:spcBef>
              <a:buNone/>
              <a:defRPr sz="900">
                <a:solidFill>
                  <a:srgbClr val="9F276A"/>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91" name="Google Shape;91;p9"/>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92" name="Google Shape;92;p9"/>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93" name="Google Shape;93;p9"/>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94" name="Google Shape;94;p9"/>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95" name="Google Shape;95;p9"/>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10"/>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9" name="Google Shape;99;p10"/>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00" name="Google Shape;100;p10"/>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01" name="Google Shape;101;p1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02" name="Google Shape;102;p1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03" name="Google Shape;103;p1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Cabin"/>
                <a:ea typeface="Cabin"/>
                <a:cs typeface="Cabin"/>
                <a:sym typeface="Cabin"/>
              </a:defRPr>
            </a:lvl1pPr>
            <a:lvl2pPr marL="0" marR="0" lvl="1" indent="0" algn="r" rtl="0">
              <a:spcBef>
                <a:spcPts val="0"/>
              </a:spcBef>
              <a:buNone/>
              <a:defRPr sz="900">
                <a:solidFill>
                  <a:schemeClr val="accent2"/>
                </a:solidFill>
                <a:latin typeface="Cabin"/>
                <a:ea typeface="Cabin"/>
                <a:cs typeface="Cabin"/>
                <a:sym typeface="Cabin"/>
              </a:defRPr>
            </a:lvl2pPr>
            <a:lvl3pPr marL="0" marR="0" lvl="2" indent="0" algn="r" rtl="0">
              <a:spcBef>
                <a:spcPts val="0"/>
              </a:spcBef>
              <a:buNone/>
              <a:defRPr sz="900">
                <a:solidFill>
                  <a:schemeClr val="accent2"/>
                </a:solidFill>
                <a:latin typeface="Cabin"/>
                <a:ea typeface="Cabin"/>
                <a:cs typeface="Cabin"/>
                <a:sym typeface="Cabin"/>
              </a:defRPr>
            </a:lvl3pPr>
            <a:lvl4pPr marL="0" marR="0" lvl="3" indent="0" algn="r" rtl="0">
              <a:spcBef>
                <a:spcPts val="0"/>
              </a:spcBef>
              <a:buNone/>
              <a:defRPr sz="900">
                <a:solidFill>
                  <a:schemeClr val="accent2"/>
                </a:solidFill>
                <a:latin typeface="Cabin"/>
                <a:ea typeface="Cabin"/>
                <a:cs typeface="Cabin"/>
                <a:sym typeface="Cabin"/>
              </a:defRPr>
            </a:lvl4pPr>
            <a:lvl5pPr marL="0" marR="0" lvl="4" indent="0" algn="r" rtl="0">
              <a:spcBef>
                <a:spcPts val="0"/>
              </a:spcBef>
              <a:buNone/>
              <a:defRPr sz="900">
                <a:solidFill>
                  <a:schemeClr val="accent2"/>
                </a:solidFill>
                <a:latin typeface="Cabin"/>
                <a:ea typeface="Cabin"/>
                <a:cs typeface="Cabin"/>
                <a:sym typeface="Cabin"/>
              </a:defRPr>
            </a:lvl5pPr>
            <a:lvl6pPr marL="0" marR="0" lvl="5" indent="0" algn="r" rtl="0">
              <a:spcBef>
                <a:spcPts val="0"/>
              </a:spcBef>
              <a:buNone/>
              <a:defRPr sz="900">
                <a:solidFill>
                  <a:schemeClr val="accent2"/>
                </a:solidFill>
                <a:latin typeface="Cabin"/>
                <a:ea typeface="Cabin"/>
                <a:cs typeface="Cabin"/>
                <a:sym typeface="Cabin"/>
              </a:defRPr>
            </a:lvl6pPr>
            <a:lvl7pPr marL="0" marR="0" lvl="6" indent="0" algn="r" rtl="0">
              <a:spcBef>
                <a:spcPts val="0"/>
              </a:spcBef>
              <a:buNone/>
              <a:defRPr sz="900">
                <a:solidFill>
                  <a:schemeClr val="accent2"/>
                </a:solidFill>
                <a:latin typeface="Cabin"/>
                <a:ea typeface="Cabin"/>
                <a:cs typeface="Cabin"/>
                <a:sym typeface="Cabin"/>
              </a:defRPr>
            </a:lvl7pPr>
            <a:lvl8pPr marL="0" marR="0" lvl="7" indent="0" algn="r" rtl="0">
              <a:spcBef>
                <a:spcPts val="0"/>
              </a:spcBef>
              <a:buNone/>
              <a:defRPr sz="900">
                <a:solidFill>
                  <a:schemeClr val="accent2"/>
                </a:solidFill>
                <a:latin typeface="Cabin"/>
                <a:ea typeface="Cabin"/>
                <a:cs typeface="Cabin"/>
                <a:sym typeface="Cabin"/>
              </a:defRPr>
            </a:lvl8pPr>
            <a:lvl9pPr marL="0" marR="0" lvl="8" indent="0" algn="r" rtl="0">
              <a:spcBef>
                <a:spcPts val="0"/>
              </a:spcBef>
              <a:buNone/>
              <a:defRPr sz="900">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04" name="Google Shape;104;p10"/>
          <p:cNvSpPr/>
          <p:nvPr/>
        </p:nvSpPr>
        <p:spPr>
          <a:xfrm>
            <a:off x="431800" y="5530292"/>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05" name="Google Shape;105;p10"/>
          <p:cNvSpPr/>
          <p:nvPr/>
        </p:nvSpPr>
        <p:spPr>
          <a:xfrm>
            <a:off x="9537134" y="1312995"/>
            <a:ext cx="1103873" cy="968702"/>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06" name="Google Shape;106;p10"/>
          <p:cNvSpPr/>
          <p:nvPr/>
        </p:nvSpPr>
        <p:spPr>
          <a:xfrm>
            <a:off x="9683871" y="300388"/>
            <a:ext cx="1838651" cy="1613506"/>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07" name="Google Shape;107;p10"/>
          <p:cNvSpPr/>
          <p:nvPr/>
        </p:nvSpPr>
        <p:spPr>
          <a:xfrm>
            <a:off x="1449746" y="5304339"/>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
        <p:nvSpPr>
          <p:cNvPr id="108" name="Google Shape;108;p10"/>
          <p:cNvSpPr/>
          <p:nvPr/>
        </p:nvSpPr>
        <p:spPr>
          <a:xfrm>
            <a:off x="11007557" y="354617"/>
            <a:ext cx="514965" cy="451905"/>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bin"/>
              <a:ea typeface="Cabin"/>
              <a:cs typeface="Cabin"/>
              <a:sym typeface="Cabi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B99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1"/>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Cabin"/>
                <a:ea typeface="Cabin"/>
                <a:cs typeface="Cabin"/>
                <a:sym typeface="Cabin"/>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Cabin"/>
                <a:ea typeface="Cabin"/>
                <a:cs typeface="Cabin"/>
                <a:sym typeface="Cabin"/>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Cabin"/>
                <a:ea typeface="Cabin"/>
                <a:cs typeface="Cabin"/>
                <a:sym typeface="Cabin"/>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 name="Google Shape;12;p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3" name="Google Shape;13;p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accent2"/>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4" name="Google Shape;14;p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Cabin"/>
                <a:ea typeface="Cabin"/>
                <a:cs typeface="Cabin"/>
                <a:sym typeface="Cabin"/>
              </a:defRPr>
            </a:lvl1pPr>
            <a:lvl2pPr marL="0" marR="0" lvl="1" indent="0" algn="r" rtl="0">
              <a:spcBef>
                <a:spcPts val="0"/>
              </a:spcBef>
              <a:buNone/>
              <a:defRPr sz="900" b="0" i="0" u="none" strike="noStrike" cap="none">
                <a:solidFill>
                  <a:schemeClr val="accent2"/>
                </a:solidFill>
                <a:latin typeface="Cabin"/>
                <a:ea typeface="Cabin"/>
                <a:cs typeface="Cabin"/>
                <a:sym typeface="Cabin"/>
              </a:defRPr>
            </a:lvl2pPr>
            <a:lvl3pPr marL="0" marR="0" lvl="2" indent="0" algn="r" rtl="0">
              <a:spcBef>
                <a:spcPts val="0"/>
              </a:spcBef>
              <a:buNone/>
              <a:defRPr sz="900" b="0" i="0" u="none" strike="noStrike" cap="none">
                <a:solidFill>
                  <a:schemeClr val="accent2"/>
                </a:solidFill>
                <a:latin typeface="Cabin"/>
                <a:ea typeface="Cabin"/>
                <a:cs typeface="Cabin"/>
                <a:sym typeface="Cabin"/>
              </a:defRPr>
            </a:lvl3pPr>
            <a:lvl4pPr marL="0" marR="0" lvl="3" indent="0" algn="r" rtl="0">
              <a:spcBef>
                <a:spcPts val="0"/>
              </a:spcBef>
              <a:buNone/>
              <a:defRPr sz="900" b="0" i="0" u="none" strike="noStrike" cap="none">
                <a:solidFill>
                  <a:schemeClr val="accent2"/>
                </a:solidFill>
                <a:latin typeface="Cabin"/>
                <a:ea typeface="Cabin"/>
                <a:cs typeface="Cabin"/>
                <a:sym typeface="Cabin"/>
              </a:defRPr>
            </a:lvl4pPr>
            <a:lvl5pPr marL="0" marR="0" lvl="4" indent="0" algn="r" rtl="0">
              <a:spcBef>
                <a:spcPts val="0"/>
              </a:spcBef>
              <a:buNone/>
              <a:defRPr sz="900" b="0" i="0" u="none" strike="noStrike" cap="none">
                <a:solidFill>
                  <a:schemeClr val="accent2"/>
                </a:solidFill>
                <a:latin typeface="Cabin"/>
                <a:ea typeface="Cabin"/>
                <a:cs typeface="Cabin"/>
                <a:sym typeface="Cabin"/>
              </a:defRPr>
            </a:lvl5pPr>
            <a:lvl6pPr marL="0" marR="0" lvl="5" indent="0" algn="r" rtl="0">
              <a:spcBef>
                <a:spcPts val="0"/>
              </a:spcBef>
              <a:buNone/>
              <a:defRPr sz="900" b="0" i="0" u="none" strike="noStrike" cap="none">
                <a:solidFill>
                  <a:schemeClr val="accent2"/>
                </a:solidFill>
                <a:latin typeface="Cabin"/>
                <a:ea typeface="Cabin"/>
                <a:cs typeface="Cabin"/>
                <a:sym typeface="Cabin"/>
              </a:defRPr>
            </a:lvl6pPr>
            <a:lvl7pPr marL="0" marR="0" lvl="6" indent="0" algn="r" rtl="0">
              <a:spcBef>
                <a:spcPts val="0"/>
              </a:spcBef>
              <a:buNone/>
              <a:defRPr sz="900" b="0" i="0" u="none" strike="noStrike" cap="none">
                <a:solidFill>
                  <a:schemeClr val="accent2"/>
                </a:solidFill>
                <a:latin typeface="Cabin"/>
                <a:ea typeface="Cabin"/>
                <a:cs typeface="Cabin"/>
                <a:sym typeface="Cabin"/>
              </a:defRPr>
            </a:lvl7pPr>
            <a:lvl8pPr marL="0" marR="0" lvl="7" indent="0" algn="r" rtl="0">
              <a:spcBef>
                <a:spcPts val="0"/>
              </a:spcBef>
              <a:buNone/>
              <a:defRPr sz="900" b="0" i="0" u="none" strike="noStrike" cap="none">
                <a:solidFill>
                  <a:schemeClr val="accent2"/>
                </a:solidFill>
                <a:latin typeface="Cabin"/>
                <a:ea typeface="Cabin"/>
                <a:cs typeface="Cabin"/>
                <a:sym typeface="Cabin"/>
              </a:defRPr>
            </a:lvl8pPr>
            <a:lvl9pPr marL="0" marR="0" lvl="8" indent="0" algn="r" rtl="0">
              <a:spcBef>
                <a:spcPts val="0"/>
              </a:spcBef>
              <a:buNone/>
              <a:defRPr sz="900" b="0" i="0" u="none" strike="noStrike" cap="none">
                <a:solidFill>
                  <a:schemeClr val="accen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ZA"/>
              <a:t>‹#›</a:t>
            </a:fld>
            <a:endParaRPr/>
          </a:p>
        </p:txBody>
      </p:sp>
      <p:sp>
        <p:nvSpPr>
          <p:cNvPr id="15" name="Google Shape;15;p1"/>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11793520" y="0"/>
            <a:ext cx="35276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19" name="Google Shape;19;p1"/>
          <p:cNvSpPr/>
          <p:nvPr/>
        </p:nvSpPr>
        <p:spPr>
          <a:xfrm>
            <a:off x="11844618" y="6249961"/>
            <a:ext cx="230420" cy="460402"/>
          </a:xfrm>
          <a:prstGeom prst="roundRect">
            <a:avLst>
              <a:gd name="adj" fmla="val 736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20" name="Google Shape;20;p1"/>
          <p:cNvSpPr/>
          <p:nvPr/>
        </p:nvSpPr>
        <p:spPr>
          <a:xfrm rot="5400000">
            <a:off x="8740140" y="3406142"/>
            <a:ext cx="6857999"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21" name="Google Shape;21;p1"/>
          <p:cNvSpPr/>
          <p:nvPr/>
        </p:nvSpPr>
        <p:spPr>
          <a:xfrm rot="5400000">
            <a:off x="8694713" y="3406143"/>
            <a:ext cx="6857999" cy="45720"/>
          </a:xfrm>
          <a:prstGeom prst="rect">
            <a:avLst/>
          </a:prstGeom>
          <a:gradFill>
            <a:gsLst>
              <a:gs pos="0">
                <a:srgbClr val="F2F2F2">
                  <a:alpha val="0"/>
                </a:srgbClr>
              </a:gs>
              <a:gs pos="100000">
                <a:srgbClr val="A5A5A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3" descr="A picture containing text&#10;&#10;Description generated with very high confidence"/>
          <p:cNvPicPr preferRelativeResize="0">
            <a:picLocks noGrp="1"/>
          </p:cNvPicPr>
          <p:nvPr>
            <p:ph type="pic" idx="2"/>
          </p:nvPr>
        </p:nvPicPr>
        <p:blipFill rotWithShape="1">
          <a:blip r:embed="rId3">
            <a:alphaModFix/>
          </a:blip>
          <a:srcRect t="8644" r="-1" b="-1"/>
          <a:stretch/>
        </p:blipFill>
        <p:spPr>
          <a:xfrm>
            <a:off x="1" y="0"/>
            <a:ext cx="7797800" cy="6858000"/>
          </a:xfrm>
          <a:prstGeom prst="rect">
            <a:avLst/>
          </a:prstGeom>
          <a:solidFill>
            <a:srgbClr val="F2F2F2"/>
          </a:solidFill>
          <a:ln>
            <a:noFill/>
          </a:ln>
        </p:spPr>
      </p:pic>
      <p:sp>
        <p:nvSpPr>
          <p:cNvPr id="323" name="Google Shape;323;p33"/>
          <p:cNvSpPr/>
          <p:nvPr/>
        </p:nvSpPr>
        <p:spPr>
          <a:xfrm>
            <a:off x="7977151" y="1769533"/>
            <a:ext cx="4011647" cy="2453183"/>
          </a:xfrm>
          <a:prstGeom prst="rect">
            <a:avLst/>
          </a:prstGeom>
          <a:solidFill>
            <a:schemeClr val="accent2"/>
          </a:solidFill>
          <a:ln w="22225" cap="rnd"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3600" b="0" i="0" u="none" strike="noStrike" cap="none" dirty="0">
                <a:solidFill>
                  <a:schemeClr val="lt1"/>
                </a:solidFill>
                <a:latin typeface="Cabin"/>
                <a:ea typeface="Cabin"/>
                <a:cs typeface="Cabin"/>
                <a:sym typeface="Cabin"/>
              </a:rPr>
              <a:t>LIFE AND DEATH</a:t>
            </a:r>
            <a:endParaRPr dirty="0"/>
          </a:p>
          <a:p>
            <a:pPr marL="0" marR="0" lvl="0" indent="0" algn="ctr" rtl="0">
              <a:spcBef>
                <a:spcPts val="0"/>
              </a:spcBef>
              <a:spcAft>
                <a:spcPts val="0"/>
              </a:spcAft>
              <a:buNone/>
            </a:pPr>
            <a:endParaRPr sz="1800" b="0" i="0" u="none" strike="noStrike" cap="none" dirty="0">
              <a:solidFill>
                <a:schemeClr val="lt1"/>
              </a:solidFill>
              <a:latin typeface="Cabin"/>
              <a:ea typeface="Cabin"/>
              <a:cs typeface="Cabin"/>
              <a:sym typeface="Cabin"/>
            </a:endParaRPr>
          </a:p>
        </p:txBody>
      </p:sp>
      <p:sp>
        <p:nvSpPr>
          <p:cNvPr id="324" name="Google Shape;324;p33"/>
          <p:cNvSpPr/>
          <p:nvPr/>
        </p:nvSpPr>
        <p:spPr>
          <a:xfrm>
            <a:off x="8903475" y="3620866"/>
            <a:ext cx="2159000" cy="774700"/>
          </a:xfrm>
          <a:prstGeom prst="rect">
            <a:avLst/>
          </a:prstGeom>
          <a:solidFill>
            <a:schemeClr val="accent1"/>
          </a:solidFill>
          <a:ln w="22225" cap="rnd" cmpd="sng">
            <a:solidFill>
              <a:srgbClr val="380E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800" b="0" i="0" u="none" strike="noStrike" cap="none">
                <a:solidFill>
                  <a:schemeClr val="lt1"/>
                </a:solidFill>
                <a:latin typeface="Cabin"/>
                <a:ea typeface="Cabin"/>
                <a:cs typeface="Cabin"/>
                <a:sym typeface="Cabin"/>
              </a:rPr>
              <a:t>CHOICES MATTER, BUT DO YOU?</a:t>
            </a:r>
            <a:endParaRPr/>
          </a:p>
        </p:txBody>
      </p:sp>
      <p:sp>
        <p:nvSpPr>
          <p:cNvPr id="2" name="TextBox 1"/>
          <p:cNvSpPr txBox="1"/>
          <p:nvPr/>
        </p:nvSpPr>
        <p:spPr>
          <a:xfrm>
            <a:off x="8172709" y="4911812"/>
            <a:ext cx="3620530" cy="523220"/>
          </a:xfrm>
          <a:prstGeom prst="rect">
            <a:avLst/>
          </a:prstGeom>
          <a:noFill/>
        </p:spPr>
        <p:txBody>
          <a:bodyPr wrap="square" rtlCol="0">
            <a:spAutoFit/>
          </a:bodyPr>
          <a:lstStyle/>
          <a:p>
            <a:r>
              <a:rPr lang="en-US" b="1" i="1" u="sng" dirty="0" smtClean="0">
                <a:latin typeface="Cabin" panose="020B0604020202020204" charset="0"/>
              </a:rPr>
              <a:t>Pen And Paper Studios</a:t>
            </a:r>
            <a:r>
              <a:rPr lang="en-US" dirty="0" smtClean="0">
                <a:latin typeface="Cabin" panose="020B0604020202020204" charset="0"/>
              </a:rPr>
              <a:t>:</a:t>
            </a:r>
          </a:p>
          <a:p>
            <a:r>
              <a:rPr lang="en-US" dirty="0" smtClean="0">
                <a:latin typeface="Cabin" panose="020B0604020202020204" charset="0"/>
              </a:rPr>
              <a:t>Jaden Feliciano and Kayla Deer</a:t>
            </a:r>
            <a:endParaRPr lang="en-US" dirty="0">
              <a:latin typeface="Cabin"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4"/>
          <p:cNvPicPr preferRelativeResize="0"/>
          <p:nvPr/>
        </p:nvPicPr>
        <p:blipFill rotWithShape="1">
          <a:blip r:embed="rId3">
            <a:alphaModFix/>
          </a:blip>
          <a:srcRect/>
          <a:stretch/>
        </p:blipFill>
        <p:spPr>
          <a:xfrm>
            <a:off x="9301647" y="1005631"/>
            <a:ext cx="2442422" cy="4439541"/>
          </a:xfrm>
          <a:prstGeom prst="rect">
            <a:avLst/>
          </a:prstGeom>
          <a:noFill/>
          <a:ln>
            <a:noFill/>
          </a:ln>
        </p:spPr>
      </p:pic>
      <p:pic>
        <p:nvPicPr>
          <p:cNvPr id="330" name="Google Shape;330;p34"/>
          <p:cNvPicPr preferRelativeResize="0"/>
          <p:nvPr/>
        </p:nvPicPr>
        <p:blipFill rotWithShape="1">
          <a:blip r:embed="rId4">
            <a:alphaModFix/>
          </a:blip>
          <a:srcRect/>
          <a:stretch/>
        </p:blipFill>
        <p:spPr>
          <a:xfrm>
            <a:off x="6651951" y="951601"/>
            <a:ext cx="2676607" cy="4494681"/>
          </a:xfrm>
          <a:prstGeom prst="rect">
            <a:avLst/>
          </a:prstGeom>
          <a:noFill/>
          <a:ln>
            <a:noFill/>
          </a:ln>
        </p:spPr>
      </p:pic>
      <p:sp>
        <p:nvSpPr>
          <p:cNvPr id="331" name="Google Shape;331;p34"/>
          <p:cNvSpPr txBox="1">
            <a:spLocks noGrp="1"/>
          </p:cNvSpPr>
          <p:nvPr>
            <p:ph type="title"/>
          </p:nvPr>
        </p:nvSpPr>
        <p:spPr>
          <a:xfrm>
            <a:off x="432000" y="1269181"/>
            <a:ext cx="5472000" cy="576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520"/>
              <a:buFont typeface="Arial"/>
              <a:buNone/>
            </a:pPr>
            <a:r>
              <a:rPr lang="en-ZA" sz="2520" b="0" i="0" u="sng" strike="noStrike" cap="none">
                <a:solidFill>
                  <a:schemeClr val="dk1"/>
                </a:solidFill>
                <a:latin typeface="Arial"/>
                <a:ea typeface="Arial"/>
                <a:cs typeface="Arial"/>
                <a:sym typeface="Arial"/>
              </a:rPr>
              <a:t>PEN AND PAPER STUDIOS </a:t>
            </a:r>
            <a:br>
              <a:rPr lang="en-ZA" sz="2520" b="0" i="0" u="sng" strike="noStrike" cap="none">
                <a:solidFill>
                  <a:schemeClr val="dk1"/>
                </a:solidFill>
                <a:latin typeface="Arial"/>
                <a:ea typeface="Arial"/>
                <a:cs typeface="Arial"/>
                <a:sym typeface="Arial"/>
              </a:rPr>
            </a:br>
            <a:endParaRPr sz="2520" b="0" i="0" u="sng" strike="noStrike" cap="none">
              <a:solidFill>
                <a:schemeClr val="dk1"/>
              </a:solidFill>
              <a:latin typeface="Arial"/>
              <a:ea typeface="Arial"/>
              <a:cs typeface="Arial"/>
              <a:sym typeface="Arial"/>
            </a:endParaRPr>
          </a:p>
        </p:txBody>
      </p:sp>
      <p:sp>
        <p:nvSpPr>
          <p:cNvPr id="332" name="Google Shape;332;p34"/>
          <p:cNvSpPr txBox="1">
            <a:spLocks noGrp="1"/>
          </p:cNvSpPr>
          <p:nvPr>
            <p:ph type="body" idx="1"/>
          </p:nvPr>
        </p:nvSpPr>
        <p:spPr>
          <a:xfrm>
            <a:off x="432000" y="1845181"/>
            <a:ext cx="5472000" cy="3600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accent2"/>
              </a:buClr>
              <a:buSzPts val="1996"/>
              <a:buFont typeface="Noto Sans Symbols"/>
              <a:buNone/>
            </a:pPr>
            <a:r>
              <a:rPr lang="en-ZA" sz="2170" b="0" i="0" u="sng" strike="noStrike" cap="none">
                <a:solidFill>
                  <a:schemeClr val="dk1"/>
                </a:solidFill>
                <a:latin typeface="Cabin"/>
                <a:ea typeface="Cabin"/>
                <a:cs typeface="Cabin"/>
                <a:sym typeface="Cabin"/>
              </a:rPr>
              <a:t>About Us</a:t>
            </a:r>
            <a:endParaRPr/>
          </a:p>
        </p:txBody>
      </p:sp>
      <p:sp>
        <p:nvSpPr>
          <p:cNvPr id="333" name="Google Shape;333;p34"/>
          <p:cNvSpPr txBox="1">
            <a:spLocks noGrp="1"/>
          </p:cNvSpPr>
          <p:nvPr>
            <p:ph type="body" idx="3"/>
          </p:nvPr>
        </p:nvSpPr>
        <p:spPr>
          <a:xfrm>
            <a:off x="432000" y="1845172"/>
            <a:ext cx="5472000" cy="3600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2"/>
              </a:buClr>
              <a:buSzPts val="1656"/>
              <a:buFont typeface="Noto Sans Symbols"/>
              <a:buNone/>
            </a:pPr>
            <a:r>
              <a:rPr lang="en-ZA" sz="1800" b="0" i="0" u="none" strike="noStrike" cap="none">
                <a:solidFill>
                  <a:schemeClr val="dk1"/>
                </a:solidFill>
                <a:latin typeface="Cabin"/>
                <a:ea typeface="Cabin"/>
                <a:cs typeface="Cabin"/>
                <a:sym typeface="Cabin"/>
              </a:rPr>
              <a:t>Pen and Paper Studios was founded just a few weeks ago, by a very skilled programmer, and very talented artist.</a:t>
            </a:r>
            <a:endParaRPr/>
          </a:p>
          <a:p>
            <a:pPr marL="0" marR="0" lvl="0" indent="0" algn="l" rtl="0">
              <a:spcBef>
                <a:spcPts val="960"/>
              </a:spcBef>
              <a:spcAft>
                <a:spcPts val="0"/>
              </a:spcAft>
              <a:buClr>
                <a:schemeClr val="accent2"/>
              </a:buClr>
              <a:buSzPts val="1656"/>
              <a:buFont typeface="Noto Sans Symbols"/>
              <a:buNone/>
            </a:pPr>
            <a:endParaRPr sz="1800" b="0" i="0" u="none" strike="noStrike" cap="none">
              <a:solidFill>
                <a:schemeClr val="dk1"/>
              </a:solidFill>
              <a:latin typeface="Cabin"/>
              <a:ea typeface="Cabin"/>
              <a:cs typeface="Cabin"/>
              <a:sym typeface="Cabin"/>
            </a:endParaRPr>
          </a:p>
          <a:p>
            <a:pPr marL="0" marR="0" lvl="0" indent="0" algn="l" rtl="0">
              <a:spcBef>
                <a:spcPts val="960"/>
              </a:spcBef>
              <a:spcAft>
                <a:spcPts val="0"/>
              </a:spcAft>
              <a:buClr>
                <a:schemeClr val="accent2"/>
              </a:buClr>
              <a:buSzPts val="1656"/>
              <a:buFont typeface="Noto Sans Symbols"/>
              <a:buNone/>
            </a:pPr>
            <a:r>
              <a:rPr lang="en-ZA" sz="1800" b="0" i="0" u="none" strike="noStrike" cap="none">
                <a:solidFill>
                  <a:schemeClr val="dk1"/>
                </a:solidFill>
                <a:latin typeface="Cabin"/>
                <a:ea typeface="Cabin"/>
                <a:cs typeface="Cabin"/>
                <a:sym typeface="Cabin"/>
              </a:rPr>
              <a:t>Jaden and Kayla, a hard working duo,  of which we put our blood sweat and tears into our first ever game</a:t>
            </a:r>
            <a:r>
              <a:rPr lang="en-ZA" sz="1800" b="0" i="0" u="none" strike="noStrike" cap="none">
                <a:solidFill>
                  <a:srgbClr val="3F3F3F"/>
                </a:solidFill>
                <a:latin typeface="Cabin"/>
                <a:ea typeface="Cabin"/>
                <a:cs typeface="Cabin"/>
                <a:sym typeface="Cabin"/>
              </a:rPr>
              <a:t>.</a:t>
            </a:r>
            <a:endParaRPr/>
          </a:p>
        </p:txBody>
      </p:sp>
      <p:sp>
        <p:nvSpPr>
          <p:cNvPr id="334" name="Google Shape;334;p3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900" b="0" i="0" u="none" strike="noStrike" cap="none">
                <a:solidFill>
                  <a:schemeClr val="accent2"/>
                </a:solidFill>
                <a:latin typeface="Cabin"/>
                <a:ea typeface="Cabin"/>
                <a:cs typeface="Cabin"/>
                <a:sym typeface="Cabin"/>
              </a:rPr>
              <a:t>2</a:t>
            </a:fld>
            <a:endParaRPr sz="900" b="0" i="0" u="none" strike="noStrike" cap="none">
              <a:solidFill>
                <a:schemeClr val="accent2"/>
              </a:solidFill>
              <a:latin typeface="Cabin"/>
              <a:ea typeface="Cabin"/>
              <a:cs typeface="Cabin"/>
              <a:sym typeface="Cabin"/>
            </a:endParaRPr>
          </a:p>
        </p:txBody>
      </p:sp>
      <p:pic>
        <p:nvPicPr>
          <p:cNvPr id="335" name="Google Shape;335;p34"/>
          <p:cNvPicPr preferRelativeResize="0"/>
          <p:nvPr/>
        </p:nvPicPr>
        <p:blipFill rotWithShape="1">
          <a:blip r:embed="rId5">
            <a:alphaModFix/>
          </a:blip>
          <a:srcRect/>
          <a:stretch/>
        </p:blipFill>
        <p:spPr>
          <a:xfrm>
            <a:off x="6003527" y="885260"/>
            <a:ext cx="7952762" cy="4827250"/>
          </a:xfrm>
          <a:prstGeom prst="rect">
            <a:avLst/>
          </a:prstGeom>
          <a:noFill/>
          <a:ln>
            <a:noFill/>
          </a:ln>
        </p:spPr>
      </p:pic>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5" descr="A close up of a logo&#10;&#10;Description generated with high confidence"/>
          <p:cNvPicPr preferRelativeResize="0">
            <a:picLocks noGrp="1"/>
          </p:cNvPicPr>
          <p:nvPr>
            <p:ph type="pic" idx="2"/>
          </p:nvPr>
        </p:nvPicPr>
        <p:blipFill rotWithShape="1">
          <a:blip r:embed="rId3">
            <a:alphaModFix/>
          </a:blip>
          <a:srcRect t="2682" b="2681"/>
          <a:stretch/>
        </p:blipFill>
        <p:spPr>
          <a:xfrm>
            <a:off x="5857710" y="1188000"/>
            <a:ext cx="5753100" cy="2049514"/>
          </a:xfrm>
          <a:prstGeom prst="rect">
            <a:avLst/>
          </a:prstGeom>
          <a:noFill/>
          <a:ln>
            <a:noFill/>
          </a:ln>
        </p:spPr>
      </p:pic>
      <p:sp>
        <p:nvSpPr>
          <p:cNvPr id="341" name="Google Shape;341;p35"/>
          <p:cNvSpPr txBox="1">
            <a:spLocks noGrp="1"/>
          </p:cNvSpPr>
          <p:nvPr>
            <p:ph type="title"/>
          </p:nvPr>
        </p:nvSpPr>
        <p:spPr>
          <a:xfrm>
            <a:off x="431801" y="972725"/>
            <a:ext cx="5472000" cy="432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3F3F3F"/>
              </a:buClr>
              <a:buSzPts val="2520"/>
              <a:buFont typeface="Cabin"/>
              <a:buNone/>
            </a:pPr>
            <a:r>
              <a:rPr lang="en-ZA" sz="2520" b="0" i="0" u="sng" strike="noStrike" cap="none">
                <a:solidFill>
                  <a:srgbClr val="000000"/>
                </a:solidFill>
                <a:latin typeface="Cabin"/>
                <a:ea typeface="Cabin"/>
                <a:cs typeface="Cabin"/>
                <a:sym typeface="Cabin"/>
              </a:rPr>
              <a:t>OUR PROMISE</a:t>
            </a:r>
            <a:endParaRPr u="sng">
              <a:solidFill>
                <a:srgbClr val="000000"/>
              </a:solidFill>
            </a:endParaRPr>
          </a:p>
        </p:txBody>
      </p:sp>
      <p:sp>
        <p:nvSpPr>
          <p:cNvPr id="342" name="Google Shape;342;p35"/>
          <p:cNvSpPr txBox="1">
            <a:spLocks noGrp="1"/>
          </p:cNvSpPr>
          <p:nvPr>
            <p:ph type="body" idx="3"/>
          </p:nvPr>
        </p:nvSpPr>
        <p:spPr>
          <a:xfrm>
            <a:off x="431800" y="1188000"/>
            <a:ext cx="5472000" cy="3399900"/>
          </a:xfrm>
          <a:prstGeom prst="rect">
            <a:avLst/>
          </a:prstGeom>
          <a:noFill/>
          <a:ln>
            <a:noFill/>
          </a:ln>
        </p:spPr>
        <p:txBody>
          <a:bodyPr spcFirstLastPara="1" wrap="square" lIns="91425" tIns="45700" rIns="91425" bIns="45700" anchor="ctr" anchorCtr="0">
            <a:noAutofit/>
          </a:bodyPr>
          <a:lstStyle/>
          <a:p>
            <a:pPr marL="306000" marR="0" lvl="0" indent="-306000" algn="l" rtl="0">
              <a:spcBef>
                <a:spcPts val="0"/>
              </a:spcBef>
              <a:spcAft>
                <a:spcPts val="0"/>
              </a:spcAft>
              <a:buClr>
                <a:schemeClr val="accent2"/>
              </a:buClr>
              <a:buSzPts val="1656"/>
              <a:buFont typeface="Noto Sans Symbols"/>
              <a:buChar char="◼"/>
            </a:pPr>
            <a:r>
              <a:rPr lang="en-ZA" sz="1800" b="0" i="0" u="none" strike="noStrike" cap="none" dirty="0">
                <a:solidFill>
                  <a:schemeClr val="dk1"/>
                </a:solidFill>
                <a:latin typeface="Cabin"/>
                <a:ea typeface="Cabin"/>
                <a:cs typeface="Cabin"/>
                <a:sym typeface="Cabin"/>
              </a:rPr>
              <a:t>We’ve made it our mission to provide you with a character of relatability to all players around the world. You’ll want cry for her, do what’s best for her, and give your all to succeed </a:t>
            </a:r>
            <a:r>
              <a:rPr lang="en-ZA" sz="1800" b="0" i="0" u="none" strike="noStrike" cap="none" dirty="0" smtClean="0">
                <a:solidFill>
                  <a:schemeClr val="dk1"/>
                </a:solidFill>
                <a:latin typeface="Cabin"/>
                <a:ea typeface="Cabin"/>
                <a:cs typeface="Cabin"/>
                <a:sym typeface="Cabin"/>
              </a:rPr>
              <a:t>in </a:t>
            </a:r>
            <a:r>
              <a:rPr lang="en-ZA" sz="1800" b="0" i="0" u="none" strike="noStrike" cap="none" dirty="0">
                <a:solidFill>
                  <a:schemeClr val="dk1"/>
                </a:solidFill>
                <a:latin typeface="Cabin"/>
                <a:ea typeface="Cabin"/>
                <a:cs typeface="Cabin"/>
                <a:sym typeface="Cabin"/>
              </a:rPr>
              <a:t>the goal of a lifetime. </a:t>
            </a:r>
            <a:r>
              <a:rPr lang="en-ZA" sz="1800" b="0" i="0" u="none" strike="noStrike" cap="none" dirty="0">
                <a:solidFill>
                  <a:srgbClr val="00B050"/>
                </a:solidFill>
                <a:latin typeface="Cabin"/>
                <a:ea typeface="Cabin"/>
                <a:cs typeface="Cabin"/>
                <a:sym typeface="Cabin"/>
              </a:rPr>
              <a:t>Live</a:t>
            </a:r>
            <a:r>
              <a:rPr lang="en-ZA" sz="1800" b="0" i="0" u="none" strike="noStrike" cap="none" dirty="0">
                <a:solidFill>
                  <a:schemeClr val="dk1"/>
                </a:solidFill>
                <a:latin typeface="Cabin"/>
                <a:ea typeface="Cabin"/>
                <a:cs typeface="Cabin"/>
                <a:sym typeface="Cabin"/>
              </a:rPr>
              <a:t>, or </a:t>
            </a:r>
            <a:r>
              <a:rPr lang="en-ZA" sz="1800" b="0" i="0" u="none" strike="noStrike" cap="none" dirty="0">
                <a:solidFill>
                  <a:srgbClr val="C00000"/>
                </a:solidFill>
                <a:latin typeface="Cabin"/>
                <a:ea typeface="Cabin"/>
                <a:cs typeface="Cabin"/>
                <a:sym typeface="Cabin"/>
              </a:rPr>
              <a:t>die</a:t>
            </a:r>
            <a:r>
              <a:rPr lang="en-ZA" sz="1800" b="0" i="0" u="none" strike="noStrike" cap="none" dirty="0">
                <a:solidFill>
                  <a:schemeClr val="dk1"/>
                </a:solidFill>
                <a:latin typeface="Cabin"/>
                <a:ea typeface="Cabin"/>
                <a:cs typeface="Cabin"/>
                <a:sym typeface="Cabin"/>
              </a:rPr>
              <a:t>.</a:t>
            </a:r>
            <a:r>
              <a:rPr lang="en-ZA" sz="1800" b="0" i="0" u="none" strike="noStrike" cap="none" dirty="0">
                <a:solidFill>
                  <a:srgbClr val="3F3F3F"/>
                </a:solidFill>
                <a:latin typeface="Cabin"/>
                <a:ea typeface="Cabin"/>
                <a:cs typeface="Cabin"/>
                <a:sym typeface="Cabin"/>
              </a:rPr>
              <a:t> </a:t>
            </a:r>
            <a:endParaRPr dirty="0"/>
          </a:p>
          <a:p>
            <a:pPr marL="306000" marR="0" lvl="0" indent="-200844" algn="l" rtl="0">
              <a:spcBef>
                <a:spcPts val="960"/>
              </a:spcBef>
              <a:spcAft>
                <a:spcPts val="0"/>
              </a:spcAft>
              <a:buClr>
                <a:schemeClr val="accent2"/>
              </a:buClr>
              <a:buSzPts val="1656"/>
              <a:buFont typeface="Noto Sans Symbols"/>
              <a:buNone/>
            </a:pPr>
            <a:endParaRPr sz="1800" b="0" i="0" u="none" strike="noStrike" cap="none" dirty="0">
              <a:solidFill>
                <a:srgbClr val="3F3F3F"/>
              </a:solidFill>
              <a:latin typeface="Cabin"/>
              <a:ea typeface="Cabin"/>
              <a:cs typeface="Cabin"/>
              <a:sym typeface="Cabin"/>
            </a:endParaRPr>
          </a:p>
        </p:txBody>
      </p:sp>
      <p:sp>
        <p:nvSpPr>
          <p:cNvPr id="343" name="Google Shape;343;p3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900" b="0" i="0" u="none" strike="noStrike" cap="none">
                <a:solidFill>
                  <a:schemeClr val="accent2"/>
                </a:solidFill>
                <a:latin typeface="Cabin"/>
                <a:ea typeface="Cabin"/>
                <a:cs typeface="Cabin"/>
                <a:sym typeface="Cabin"/>
              </a:rPr>
              <a:t>3</a:t>
            </a:fld>
            <a:endParaRPr sz="900" b="0" i="0" u="none" strike="noStrike" cap="none">
              <a:solidFill>
                <a:schemeClr val="accent2"/>
              </a:solidFill>
              <a:latin typeface="Cabin"/>
              <a:ea typeface="Cabin"/>
              <a:cs typeface="Cabin"/>
              <a:sym typeface="Cabin"/>
            </a:endParaRPr>
          </a:p>
        </p:txBody>
      </p:sp>
      <p:pic>
        <p:nvPicPr>
          <p:cNvPr id="344" name="Google Shape;344;p35" descr="A close up of a flower&#10;&#10;Description generated with high confidence"/>
          <p:cNvPicPr preferRelativeResize="0"/>
          <p:nvPr/>
        </p:nvPicPr>
        <p:blipFill rotWithShape="1">
          <a:blip r:embed="rId4">
            <a:alphaModFix/>
          </a:blip>
          <a:srcRect/>
          <a:stretch/>
        </p:blipFill>
        <p:spPr>
          <a:xfrm>
            <a:off x="8541115" y="3429000"/>
            <a:ext cx="3069695" cy="3327400"/>
          </a:xfrm>
          <a:prstGeom prst="rect">
            <a:avLst/>
          </a:prstGeom>
          <a:noFill/>
          <a:ln>
            <a:noFill/>
          </a:ln>
        </p:spPr>
      </p:pic>
      <p:pic>
        <p:nvPicPr>
          <p:cNvPr id="345" name="Google Shape;345;p35" descr="A person in a costume&#10;&#10;Description generated with very high confidence"/>
          <p:cNvPicPr preferRelativeResize="0"/>
          <p:nvPr/>
        </p:nvPicPr>
        <p:blipFill rotWithShape="1">
          <a:blip r:embed="rId5">
            <a:alphaModFix/>
          </a:blip>
          <a:srcRect/>
          <a:stretch/>
        </p:blipFill>
        <p:spPr>
          <a:xfrm>
            <a:off x="4443170" y="3237514"/>
            <a:ext cx="4523030" cy="4523030"/>
          </a:xfrm>
          <a:prstGeom prst="rect">
            <a:avLst/>
          </a:prstGeom>
          <a:noFill/>
          <a:ln>
            <a:noFill/>
          </a:ln>
        </p:spPr>
      </p:pic>
      <p:pic>
        <p:nvPicPr>
          <p:cNvPr id="346" name="Google Shape;346;p35"/>
          <p:cNvPicPr preferRelativeResize="0"/>
          <p:nvPr/>
        </p:nvPicPr>
        <p:blipFill rotWithShape="1">
          <a:blip r:embed="rId6">
            <a:alphaModFix/>
          </a:blip>
          <a:srcRect/>
          <a:stretch/>
        </p:blipFill>
        <p:spPr>
          <a:xfrm>
            <a:off x="787881" y="3429000"/>
            <a:ext cx="5143500" cy="685800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6"/>
          <p:cNvPicPr preferRelativeResize="0">
            <a:picLocks noGrp="1"/>
          </p:cNvPicPr>
          <p:nvPr>
            <p:ph type="pic" idx="2"/>
          </p:nvPr>
        </p:nvPicPr>
        <p:blipFill rotWithShape="1">
          <a:blip r:embed="rId3">
            <a:alphaModFix/>
          </a:blip>
          <a:srcRect l="2150" r="2149"/>
          <a:stretch/>
        </p:blipFill>
        <p:spPr>
          <a:xfrm>
            <a:off x="6282692" y="432000"/>
            <a:ext cx="5511800" cy="5760000"/>
          </a:xfrm>
          <a:prstGeom prst="rect">
            <a:avLst/>
          </a:prstGeom>
          <a:noFill/>
          <a:ln>
            <a:noFill/>
          </a:ln>
        </p:spPr>
      </p:pic>
      <p:sp>
        <p:nvSpPr>
          <p:cNvPr id="352" name="Google Shape;352;p36"/>
          <p:cNvSpPr txBox="1">
            <a:spLocks noGrp="1"/>
          </p:cNvSpPr>
          <p:nvPr>
            <p:ph type="title"/>
          </p:nvPr>
        </p:nvSpPr>
        <p:spPr>
          <a:xfrm>
            <a:off x="432002" y="900925"/>
            <a:ext cx="5472000" cy="432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3F3F3F"/>
              </a:buClr>
              <a:buSzPts val="2520"/>
              <a:buFont typeface="Cabin"/>
              <a:buNone/>
            </a:pPr>
            <a:r>
              <a:rPr lang="en-ZA" sz="2520" b="0" i="0" u="sng" strike="noStrike" cap="none">
                <a:solidFill>
                  <a:srgbClr val="000000"/>
                </a:solidFill>
                <a:latin typeface="Cabin"/>
                <a:ea typeface="Cabin"/>
                <a:cs typeface="Cabin"/>
                <a:sym typeface="Cabin"/>
              </a:rPr>
              <a:t>THE STORY</a:t>
            </a:r>
            <a:endParaRPr u="sng">
              <a:solidFill>
                <a:srgbClr val="000000"/>
              </a:solidFill>
            </a:endParaRPr>
          </a:p>
        </p:txBody>
      </p:sp>
      <p:sp>
        <p:nvSpPr>
          <p:cNvPr id="353" name="Google Shape;353;p36"/>
          <p:cNvSpPr txBox="1">
            <a:spLocks noGrp="1"/>
          </p:cNvSpPr>
          <p:nvPr>
            <p:ph type="body" idx="3"/>
          </p:nvPr>
        </p:nvSpPr>
        <p:spPr>
          <a:xfrm>
            <a:off x="432000" y="1511566"/>
            <a:ext cx="5472000" cy="4680434"/>
          </a:xfrm>
          <a:prstGeom prst="rect">
            <a:avLst/>
          </a:prstGeom>
          <a:noFill/>
          <a:ln>
            <a:noFill/>
          </a:ln>
        </p:spPr>
        <p:txBody>
          <a:bodyPr spcFirstLastPara="1" wrap="square" lIns="91425" tIns="45700" rIns="91425" bIns="45700" anchor="ctr" anchorCtr="0">
            <a:noAutofit/>
          </a:bodyPr>
          <a:lstStyle/>
          <a:p>
            <a:pPr marL="306000" marR="0" lvl="0" indent="-306000" algn="l" rtl="0">
              <a:spcBef>
                <a:spcPts val="0"/>
              </a:spcBef>
              <a:spcAft>
                <a:spcPts val="0"/>
              </a:spcAft>
              <a:buClr>
                <a:srgbClr val="000000"/>
              </a:buClr>
              <a:buSzPts val="1656"/>
              <a:buFont typeface="Noto Sans Symbols"/>
              <a:buChar char="◼"/>
            </a:pPr>
            <a:r>
              <a:rPr lang="en-ZA" sz="1800" b="0" i="0" u="none" strike="noStrike" cap="none" dirty="0">
                <a:solidFill>
                  <a:srgbClr val="000000"/>
                </a:solidFill>
                <a:latin typeface="Cabin"/>
                <a:ea typeface="Cabin"/>
                <a:cs typeface="Cabin"/>
                <a:sym typeface="Cabin"/>
              </a:rPr>
              <a:t>Each choice you make reflects how </a:t>
            </a:r>
            <a:r>
              <a:rPr lang="en-ZA" sz="1800" b="0" i="0" u="none" strike="noStrike" cap="none" dirty="0" err="1">
                <a:solidFill>
                  <a:srgbClr val="000000"/>
                </a:solidFill>
                <a:latin typeface="Cabin"/>
                <a:ea typeface="Cabin"/>
                <a:cs typeface="Cabin"/>
                <a:sym typeface="Cabin"/>
              </a:rPr>
              <a:t>Mayu</a:t>
            </a:r>
            <a:r>
              <a:rPr lang="en-ZA" sz="1800" b="0" i="0" u="none" strike="noStrike" cap="none" dirty="0">
                <a:solidFill>
                  <a:srgbClr val="000000"/>
                </a:solidFill>
                <a:latin typeface="Cabin"/>
                <a:ea typeface="Cabin"/>
                <a:cs typeface="Cabin"/>
                <a:sym typeface="Cabin"/>
              </a:rPr>
              <a:t> acts during the game. So most players will make it so that you'd want to make the best possible choice for her, sometimes not knowing which would be the better one. As well as the fact that you’d want to see how the story plays out as you go on. </a:t>
            </a:r>
            <a:r>
              <a:rPr lang="en-ZA" sz="1800" b="0" i="0" u="none" strike="noStrike" cap="none" dirty="0" err="1">
                <a:solidFill>
                  <a:srgbClr val="000000"/>
                </a:solidFill>
                <a:latin typeface="Cabin"/>
                <a:ea typeface="Cabin"/>
                <a:cs typeface="Cabin"/>
                <a:sym typeface="Cabin"/>
              </a:rPr>
              <a:t>Mayu</a:t>
            </a:r>
            <a:r>
              <a:rPr lang="en-ZA" sz="1800" b="0" i="0" u="none" strike="noStrike" cap="none" dirty="0">
                <a:solidFill>
                  <a:srgbClr val="000000"/>
                </a:solidFill>
                <a:latin typeface="Cabin"/>
                <a:ea typeface="Cabin"/>
                <a:cs typeface="Cabin"/>
                <a:sym typeface="Cabin"/>
              </a:rPr>
              <a:t> will inevitably succumb to </a:t>
            </a:r>
            <a:r>
              <a:rPr lang="en-ZA" dirty="0">
                <a:solidFill>
                  <a:srgbClr val="000000"/>
                </a:solidFill>
              </a:rPr>
              <a:t>a life changing decision</a:t>
            </a:r>
            <a:r>
              <a:rPr lang="en-ZA" sz="1800" b="0" i="0" u="none" strike="noStrike" cap="none" dirty="0">
                <a:solidFill>
                  <a:srgbClr val="000000"/>
                </a:solidFill>
                <a:latin typeface="Cabin"/>
                <a:ea typeface="Cabin"/>
                <a:cs typeface="Cabin"/>
                <a:sym typeface="Cabin"/>
              </a:rPr>
              <a:t>. </a:t>
            </a:r>
            <a:endParaRPr sz="1800" b="0" i="0" u="none" strike="noStrike" cap="none" dirty="0">
              <a:solidFill>
                <a:srgbClr val="000000"/>
              </a:solidFill>
              <a:latin typeface="Cabin"/>
              <a:ea typeface="Cabin"/>
              <a:cs typeface="Cabin"/>
              <a:sym typeface="Cabin"/>
            </a:endParaRPr>
          </a:p>
          <a:p>
            <a:pPr marL="306000" marR="0" lvl="0" indent="0" algn="l" rtl="0">
              <a:spcBef>
                <a:spcPts val="0"/>
              </a:spcBef>
              <a:spcAft>
                <a:spcPts val="0"/>
              </a:spcAft>
              <a:buNone/>
            </a:pPr>
            <a:endParaRPr dirty="0">
              <a:solidFill>
                <a:srgbClr val="000000"/>
              </a:solidFill>
            </a:endParaRPr>
          </a:p>
          <a:p>
            <a:pPr marL="306000" marR="0" lvl="0" indent="-306000" algn="l" rtl="0">
              <a:spcBef>
                <a:spcPts val="0"/>
              </a:spcBef>
              <a:spcAft>
                <a:spcPts val="0"/>
              </a:spcAft>
              <a:buClr>
                <a:srgbClr val="000000"/>
              </a:buClr>
              <a:buSzPts val="1656"/>
              <a:buFont typeface="Noto Sans Symbols"/>
              <a:buChar char="◼"/>
            </a:pPr>
            <a:r>
              <a:rPr lang="en-ZA" dirty="0">
                <a:solidFill>
                  <a:srgbClr val="000000"/>
                </a:solidFill>
              </a:rPr>
              <a:t>A</a:t>
            </a:r>
            <a:r>
              <a:rPr lang="en-ZA" sz="1800" b="0" i="0" u="none" strike="noStrike" cap="none" dirty="0">
                <a:solidFill>
                  <a:srgbClr val="000000"/>
                </a:solidFill>
                <a:latin typeface="Cabin"/>
                <a:ea typeface="Cabin"/>
                <a:cs typeface="Cabin"/>
                <a:sym typeface="Cabin"/>
              </a:rPr>
              <a:t> </a:t>
            </a:r>
            <a:r>
              <a:rPr lang="en-ZA" sz="1800" b="0" i="0" u="none" strike="noStrike" cap="none" dirty="0" smtClean="0">
                <a:solidFill>
                  <a:srgbClr val="000000"/>
                </a:solidFill>
                <a:latin typeface="Cabin"/>
                <a:ea typeface="Cabin"/>
                <a:cs typeface="Cabin"/>
                <a:sym typeface="Cabin"/>
              </a:rPr>
              <a:t>creature </a:t>
            </a:r>
            <a:r>
              <a:rPr lang="en-ZA" dirty="0" smtClean="0">
                <a:solidFill>
                  <a:srgbClr val="000000"/>
                </a:solidFill>
              </a:rPr>
              <a:t>very critical to the story will present  itself</a:t>
            </a:r>
            <a:r>
              <a:rPr lang="en-ZA" sz="1800" b="0" i="0" u="none" strike="noStrike" cap="none" dirty="0" smtClean="0">
                <a:solidFill>
                  <a:srgbClr val="000000"/>
                </a:solidFill>
                <a:latin typeface="Cabin"/>
                <a:ea typeface="Cabin"/>
                <a:cs typeface="Cabin"/>
                <a:sym typeface="Cabin"/>
              </a:rPr>
              <a:t>. </a:t>
            </a:r>
            <a:r>
              <a:rPr lang="en-ZA" sz="1800" b="0" i="0" u="none" strike="noStrike" cap="none" dirty="0">
                <a:solidFill>
                  <a:srgbClr val="000000"/>
                </a:solidFill>
                <a:latin typeface="Cabin"/>
                <a:ea typeface="Cabin"/>
                <a:cs typeface="Cabin"/>
                <a:sym typeface="Cabin"/>
              </a:rPr>
              <a:t>Throughout the </a:t>
            </a:r>
            <a:r>
              <a:rPr lang="en-ZA" dirty="0" smtClean="0">
                <a:solidFill>
                  <a:srgbClr val="000000"/>
                </a:solidFill>
              </a:rPr>
              <a:t>game</a:t>
            </a:r>
            <a:r>
              <a:rPr lang="en-ZA" sz="1800" b="0" i="0" u="none" strike="noStrike" cap="none" dirty="0" smtClean="0">
                <a:solidFill>
                  <a:srgbClr val="000000"/>
                </a:solidFill>
                <a:latin typeface="Cabin"/>
                <a:ea typeface="Cabin"/>
                <a:cs typeface="Cabin"/>
                <a:sym typeface="Cabin"/>
              </a:rPr>
              <a:t>, </a:t>
            </a:r>
            <a:r>
              <a:rPr lang="en-ZA" sz="1800" b="0" i="0" u="none" strike="noStrike" cap="none" dirty="0">
                <a:solidFill>
                  <a:srgbClr val="000000"/>
                </a:solidFill>
                <a:latin typeface="Cabin"/>
                <a:ea typeface="Cabin"/>
                <a:cs typeface="Cabin"/>
                <a:sym typeface="Cabin"/>
              </a:rPr>
              <a:t>you can </a:t>
            </a:r>
            <a:r>
              <a:rPr lang="en-ZA" dirty="0">
                <a:solidFill>
                  <a:srgbClr val="000000"/>
                </a:solidFill>
              </a:rPr>
              <a:t>make </a:t>
            </a:r>
            <a:r>
              <a:rPr lang="en-ZA" dirty="0" smtClean="0">
                <a:solidFill>
                  <a:srgbClr val="000000"/>
                </a:solidFill>
              </a:rPr>
              <a:t>different choices, </a:t>
            </a:r>
            <a:r>
              <a:rPr lang="en-ZA" dirty="0">
                <a:solidFill>
                  <a:srgbClr val="000000"/>
                </a:solidFill>
              </a:rPr>
              <a:t>in which </a:t>
            </a:r>
            <a:r>
              <a:rPr lang="en-ZA" sz="1800" b="0" i="0" u="none" strike="noStrike" cap="none" dirty="0" smtClean="0">
                <a:solidFill>
                  <a:srgbClr val="000000"/>
                </a:solidFill>
                <a:latin typeface="Cabin"/>
                <a:ea typeface="Cabin"/>
                <a:cs typeface="Cabin"/>
                <a:sym typeface="Cabin"/>
              </a:rPr>
              <a:t>the </a:t>
            </a:r>
            <a:r>
              <a:rPr lang="en-ZA" sz="1800" b="0" i="0" u="none" strike="noStrike" cap="none" dirty="0">
                <a:solidFill>
                  <a:srgbClr val="000000"/>
                </a:solidFill>
                <a:latin typeface="Cabin"/>
                <a:ea typeface="Cabin"/>
                <a:cs typeface="Cabin"/>
                <a:sym typeface="Cabin"/>
              </a:rPr>
              <a:t>outcome will </a:t>
            </a:r>
            <a:r>
              <a:rPr lang="en-ZA" dirty="0">
                <a:solidFill>
                  <a:srgbClr val="000000"/>
                </a:solidFill>
              </a:rPr>
              <a:t>change the </a:t>
            </a:r>
            <a:r>
              <a:rPr lang="en-ZA" dirty="0" smtClean="0">
                <a:solidFill>
                  <a:srgbClr val="000000"/>
                </a:solidFill>
              </a:rPr>
              <a:t>game</a:t>
            </a:r>
            <a:r>
              <a:rPr lang="en-ZA" sz="1800" b="0" i="0" u="none" strike="noStrike" cap="none" dirty="0" smtClean="0">
                <a:solidFill>
                  <a:srgbClr val="000000"/>
                </a:solidFill>
                <a:latin typeface="Cabin"/>
                <a:ea typeface="Cabin"/>
                <a:cs typeface="Cabin"/>
                <a:sym typeface="Cabin"/>
              </a:rPr>
              <a:t> </a:t>
            </a:r>
            <a:r>
              <a:rPr lang="en-ZA" sz="1800" b="0" i="0" u="none" strike="noStrike" cap="none" dirty="0">
                <a:solidFill>
                  <a:srgbClr val="000000"/>
                </a:solidFill>
                <a:latin typeface="Cabin"/>
                <a:ea typeface="Cabin"/>
                <a:cs typeface="Cabin"/>
                <a:sym typeface="Cabin"/>
              </a:rPr>
              <a:t>depending on what you choose.</a:t>
            </a:r>
            <a:r>
              <a:rPr lang="en-ZA" sz="1800" b="0" i="1" u="none" strike="noStrike" cap="none" dirty="0">
                <a:solidFill>
                  <a:srgbClr val="000000"/>
                </a:solidFill>
                <a:latin typeface="Cabin"/>
                <a:ea typeface="Cabin"/>
                <a:cs typeface="Cabin"/>
                <a:sym typeface="Cabin"/>
              </a:rPr>
              <a:t/>
            </a:r>
            <a:br>
              <a:rPr lang="en-ZA" sz="1800" b="0" i="1" u="none" strike="noStrike" cap="none" dirty="0">
                <a:solidFill>
                  <a:srgbClr val="000000"/>
                </a:solidFill>
                <a:latin typeface="Cabin"/>
                <a:ea typeface="Cabin"/>
                <a:cs typeface="Cabin"/>
                <a:sym typeface="Cabin"/>
              </a:rPr>
            </a:br>
            <a:endParaRPr sz="1800" b="0" i="0" u="none" strike="noStrike" cap="none" dirty="0">
              <a:solidFill>
                <a:srgbClr val="000000"/>
              </a:solidFill>
              <a:latin typeface="Cabin"/>
              <a:ea typeface="Cabin"/>
              <a:cs typeface="Cabin"/>
              <a:sym typeface="Cabin"/>
            </a:endParaRPr>
          </a:p>
        </p:txBody>
      </p:sp>
      <p:sp>
        <p:nvSpPr>
          <p:cNvPr id="354" name="Google Shape;354;p3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900" b="0" i="0" u="none" strike="noStrike" cap="none">
                <a:solidFill>
                  <a:schemeClr val="accent2"/>
                </a:solidFill>
                <a:latin typeface="Cabin"/>
                <a:ea typeface="Cabin"/>
                <a:cs typeface="Cabin"/>
                <a:sym typeface="Cabin"/>
              </a:rPr>
              <a:t>4</a:t>
            </a:fld>
            <a:endParaRPr sz="900" b="0" i="0" u="none" strike="noStrike" cap="none">
              <a:solidFill>
                <a:schemeClr val="accent2"/>
              </a:solidFill>
              <a:latin typeface="Cabin"/>
              <a:ea typeface="Cabin"/>
              <a:cs typeface="Cabin"/>
              <a:sym typeface="Cabin"/>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257666" y="894481"/>
            <a:ext cx="5472000" cy="432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520"/>
              <a:buFont typeface="Cabin"/>
              <a:buNone/>
            </a:pPr>
            <a:r>
              <a:rPr lang="en-ZA" sz="2520" b="0" i="0" u="sng" strike="noStrike" cap="none">
                <a:solidFill>
                  <a:schemeClr val="dk1"/>
                </a:solidFill>
                <a:latin typeface="Cabin"/>
                <a:ea typeface="Cabin"/>
                <a:cs typeface="Cabin"/>
                <a:sym typeface="Cabin"/>
              </a:rPr>
              <a:t>OUR PRODUCT</a:t>
            </a:r>
            <a:endParaRPr/>
          </a:p>
        </p:txBody>
      </p:sp>
      <p:sp>
        <p:nvSpPr>
          <p:cNvPr id="360" name="Google Shape;360;p37"/>
          <p:cNvSpPr txBox="1">
            <a:spLocks noGrp="1"/>
          </p:cNvSpPr>
          <p:nvPr>
            <p:ph type="body" idx="3"/>
          </p:nvPr>
        </p:nvSpPr>
        <p:spPr>
          <a:xfrm>
            <a:off x="257666" y="416450"/>
            <a:ext cx="5472000" cy="649848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2"/>
              </a:buClr>
              <a:buSzPts val="1656"/>
              <a:buFont typeface="Noto Sans Symbols"/>
              <a:buNone/>
            </a:pPr>
            <a:r>
              <a:rPr lang="en-ZA" sz="1800" b="0" i="0" u="none" strike="noStrike" cap="none">
                <a:solidFill>
                  <a:schemeClr val="dk1"/>
                </a:solidFill>
                <a:latin typeface="Cabin"/>
                <a:ea typeface="Cabin"/>
                <a:cs typeface="Cabin"/>
                <a:sym typeface="Cabin"/>
              </a:rPr>
              <a:t>We are currently in a beta build of  our game. What’s in the beta? </a:t>
            </a:r>
            <a:endParaRPr/>
          </a:p>
          <a:p>
            <a:pPr marL="0" marR="0" lvl="0" indent="0" algn="l" rtl="0">
              <a:spcBef>
                <a:spcPts val="960"/>
              </a:spcBef>
              <a:spcAft>
                <a:spcPts val="0"/>
              </a:spcAft>
              <a:buClr>
                <a:schemeClr val="accent2"/>
              </a:buClr>
              <a:buSzPts val="1656"/>
              <a:buFont typeface="Noto Sans Symbols"/>
              <a:buNone/>
            </a:pPr>
            <a:r>
              <a:rPr lang="en-ZA" sz="1800" b="0" i="0" u="none" strike="noStrike" cap="none">
                <a:solidFill>
                  <a:schemeClr val="dk1"/>
                </a:solidFill>
                <a:latin typeface="Cabin"/>
                <a:ea typeface="Cabin"/>
                <a:cs typeface="Cabin"/>
                <a:sym typeface="Cabin"/>
              </a:rPr>
              <a:t>Well…..</a:t>
            </a:r>
            <a:endParaRPr/>
          </a:p>
          <a:p>
            <a:pPr marL="306000" marR="0" lvl="0" indent="-306000" algn="l" rtl="0">
              <a:spcBef>
                <a:spcPts val="960"/>
              </a:spcBef>
              <a:spcAft>
                <a:spcPts val="0"/>
              </a:spcAft>
              <a:buClr>
                <a:schemeClr val="accent2"/>
              </a:buClr>
              <a:buSzPts val="1656"/>
              <a:buFont typeface="Noto Sans Symbols"/>
              <a:buChar char="◼"/>
            </a:pPr>
            <a:r>
              <a:rPr lang="en-ZA" sz="1800" b="0" i="0" u="none" strike="noStrike" cap="none">
                <a:solidFill>
                  <a:schemeClr val="dk1"/>
                </a:solidFill>
                <a:latin typeface="Cabin"/>
                <a:ea typeface="Cabin"/>
                <a:cs typeface="Cabin"/>
                <a:sym typeface="Cabin"/>
              </a:rPr>
              <a:t>Text box use as the first cut scene</a:t>
            </a:r>
            <a:endParaRPr/>
          </a:p>
          <a:p>
            <a:pPr marL="306000" marR="0" lvl="0" indent="-306000" algn="l" rtl="0">
              <a:spcBef>
                <a:spcPts val="960"/>
              </a:spcBef>
              <a:spcAft>
                <a:spcPts val="0"/>
              </a:spcAft>
              <a:buClr>
                <a:schemeClr val="accent2"/>
              </a:buClr>
              <a:buSzPts val="1656"/>
              <a:buFont typeface="Noto Sans Symbols"/>
              <a:buChar char="◼"/>
            </a:pPr>
            <a:r>
              <a:rPr lang="en-ZA" sz="1800" b="0" i="0" u="none" strike="noStrike" cap="none">
                <a:solidFill>
                  <a:schemeClr val="dk1"/>
                </a:solidFill>
                <a:latin typeface="Cabin"/>
                <a:ea typeface="Cabin"/>
                <a:cs typeface="Cabin"/>
                <a:sym typeface="Cabin"/>
              </a:rPr>
              <a:t>Full animation for the 4 direction movement</a:t>
            </a:r>
            <a:endParaRPr/>
          </a:p>
          <a:p>
            <a:pPr marL="306000" marR="0" lvl="0" indent="-306000" algn="l" rtl="0">
              <a:spcBef>
                <a:spcPts val="960"/>
              </a:spcBef>
              <a:spcAft>
                <a:spcPts val="0"/>
              </a:spcAft>
              <a:buClr>
                <a:schemeClr val="accent2"/>
              </a:buClr>
              <a:buSzPts val="1656"/>
              <a:buFont typeface="Noto Sans Symbols"/>
              <a:buChar char="◼"/>
            </a:pPr>
            <a:r>
              <a:rPr lang="en-ZA" sz="1800" b="0" i="0" u="none" strike="noStrike" cap="none">
                <a:solidFill>
                  <a:schemeClr val="dk1"/>
                </a:solidFill>
                <a:latin typeface="Cabin"/>
                <a:ea typeface="Cabin"/>
                <a:cs typeface="Cabin"/>
                <a:sym typeface="Cabin"/>
              </a:rPr>
              <a:t>World Map layout to move from map to map(Home, Hospital, School Grounds) </a:t>
            </a:r>
            <a:endParaRPr/>
          </a:p>
          <a:p>
            <a:pPr marL="306000" marR="0" lvl="0" indent="-306000" algn="l" rtl="0">
              <a:spcBef>
                <a:spcPts val="960"/>
              </a:spcBef>
              <a:spcAft>
                <a:spcPts val="0"/>
              </a:spcAft>
              <a:buClr>
                <a:schemeClr val="accent2"/>
              </a:buClr>
              <a:buSzPts val="1656"/>
              <a:buFont typeface="Noto Sans Symbols"/>
              <a:buChar char="◼"/>
            </a:pPr>
            <a:r>
              <a:rPr lang="en-ZA" sz="1800" b="0" i="0" u="none" strike="noStrike" cap="none">
                <a:solidFill>
                  <a:schemeClr val="dk1"/>
                </a:solidFill>
                <a:latin typeface="Cabin"/>
                <a:ea typeface="Cabin"/>
                <a:cs typeface="Cabin"/>
                <a:sym typeface="Cabin"/>
              </a:rPr>
              <a:t>And much more!</a:t>
            </a:r>
            <a:endParaRPr/>
          </a:p>
          <a:p>
            <a:pPr marL="0" marR="0" lvl="0" indent="0" algn="l" rtl="0">
              <a:spcBef>
                <a:spcPts val="960"/>
              </a:spcBef>
              <a:spcAft>
                <a:spcPts val="0"/>
              </a:spcAft>
              <a:buClr>
                <a:schemeClr val="accent2"/>
              </a:buClr>
              <a:buSzPts val="1656"/>
              <a:buFont typeface="Noto Sans Symbols"/>
              <a:buNone/>
            </a:pPr>
            <a:r>
              <a:rPr lang="en-ZA" sz="1800" b="0" i="0" u="none" strike="noStrike" cap="none">
                <a:solidFill>
                  <a:schemeClr val="dk1"/>
                </a:solidFill>
                <a:latin typeface="Cabin"/>
                <a:ea typeface="Cabin"/>
                <a:cs typeface="Cabin"/>
                <a:sym typeface="Cabin"/>
              </a:rPr>
              <a:t>Currently, the school grounds map is under development. There are still some bugs to tweak with the text boxes as well. In the next patch, these problems should be dealt with.</a:t>
            </a:r>
            <a:endParaRPr/>
          </a:p>
        </p:txBody>
      </p:sp>
      <p:sp>
        <p:nvSpPr>
          <p:cNvPr id="361" name="Google Shape;361;p3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900" b="0" i="0" u="none" strike="noStrike" cap="none">
                <a:solidFill>
                  <a:schemeClr val="accent2"/>
                </a:solidFill>
                <a:latin typeface="Cabin"/>
                <a:ea typeface="Cabin"/>
                <a:cs typeface="Cabin"/>
                <a:sym typeface="Cabin"/>
              </a:rPr>
              <a:t>5</a:t>
            </a:fld>
            <a:endParaRPr sz="900" b="0" i="0" u="none" strike="noStrike" cap="none">
              <a:solidFill>
                <a:schemeClr val="accent2"/>
              </a:solidFill>
              <a:latin typeface="Cabin"/>
              <a:ea typeface="Cabin"/>
              <a:cs typeface="Cabin"/>
              <a:sym typeface="Cabin"/>
            </a:endParaRPr>
          </a:p>
        </p:txBody>
      </p:sp>
      <p:pic>
        <p:nvPicPr>
          <p:cNvPr id="362" name="Google Shape;362;p37"/>
          <p:cNvPicPr preferRelativeResize="0"/>
          <p:nvPr/>
        </p:nvPicPr>
        <p:blipFill rotWithShape="1">
          <a:blip r:embed="rId3">
            <a:alphaModFix/>
          </a:blip>
          <a:srcRect l="3916" t="-453" r="1107" b="452"/>
          <a:stretch/>
        </p:blipFill>
        <p:spPr>
          <a:xfrm>
            <a:off x="7640548" y="918777"/>
            <a:ext cx="3270422" cy="1820062"/>
          </a:xfrm>
          <a:prstGeom prst="rect">
            <a:avLst/>
          </a:prstGeom>
          <a:noFill/>
          <a:ln>
            <a:noFill/>
          </a:ln>
        </p:spPr>
      </p:pic>
      <p:pic>
        <p:nvPicPr>
          <p:cNvPr id="363" name="Google Shape;363;p37"/>
          <p:cNvPicPr preferRelativeResize="0"/>
          <p:nvPr/>
        </p:nvPicPr>
        <p:blipFill rotWithShape="1">
          <a:blip r:embed="rId4">
            <a:alphaModFix/>
          </a:blip>
          <a:srcRect/>
          <a:stretch/>
        </p:blipFill>
        <p:spPr>
          <a:xfrm>
            <a:off x="5729666" y="3012567"/>
            <a:ext cx="2507633" cy="1793822"/>
          </a:xfrm>
          <a:prstGeom prst="rect">
            <a:avLst/>
          </a:prstGeom>
          <a:noFill/>
          <a:ln>
            <a:noFill/>
          </a:ln>
        </p:spPr>
      </p:pic>
      <p:pic>
        <p:nvPicPr>
          <p:cNvPr id="364" name="Google Shape;364;p37"/>
          <p:cNvPicPr preferRelativeResize="0"/>
          <p:nvPr/>
        </p:nvPicPr>
        <p:blipFill rotWithShape="1">
          <a:blip r:embed="rId5">
            <a:alphaModFix/>
          </a:blip>
          <a:srcRect t="18579" r="-424"/>
          <a:stretch/>
        </p:blipFill>
        <p:spPr>
          <a:xfrm>
            <a:off x="8958768" y="3669956"/>
            <a:ext cx="2668819" cy="21363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SzPts val="2800"/>
              <a:buFont typeface="Cabin"/>
              <a:buNone/>
            </a:pPr>
            <a:r>
              <a:rPr lang="en-ZA" sz="2800" b="0" i="0" u="sng" strike="noStrike" cap="none">
                <a:solidFill>
                  <a:schemeClr val="lt1"/>
                </a:solidFill>
                <a:latin typeface="Cabin"/>
                <a:ea typeface="Cabin"/>
                <a:cs typeface="Cabin"/>
                <a:sym typeface="Cabin"/>
              </a:rPr>
              <a:t>BETA BUILD</a:t>
            </a:r>
            <a:endParaRPr/>
          </a:p>
        </p:txBody>
      </p:sp>
      <p:sp>
        <p:nvSpPr>
          <p:cNvPr id="370" name="Google Shape;370;p3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900">
                <a:solidFill>
                  <a:schemeClr val="accent2"/>
                </a:solidFill>
                <a:latin typeface="Cabin"/>
                <a:ea typeface="Cabin"/>
                <a:cs typeface="Cabin"/>
                <a:sym typeface="Cabin"/>
              </a:rPr>
              <a:t>6</a:t>
            </a:fld>
            <a:endParaRPr sz="900">
              <a:solidFill>
                <a:schemeClr val="accent2"/>
              </a:solidFill>
              <a:latin typeface="Cabin"/>
              <a:ea typeface="Cabin"/>
              <a:cs typeface="Cabin"/>
              <a:sym typeface="Cabin"/>
            </a:endParaRPr>
          </a:p>
        </p:txBody>
      </p:sp>
      <p:pic>
        <p:nvPicPr>
          <p:cNvPr id="3" name="DA4E6DA">
            <a:hlinkClick r:id="" action="ppaction://media"/>
          </p:cNvPr>
          <p:cNvPicPr>
            <a:picLocks noChangeAspect="1"/>
          </p:cNvPicPr>
          <p:nvPr>
            <a:videoFile r:link="rId1"/>
            <p:extLst>
              <p:ext uri="{DAA4B4D4-6D71-4841-9C94-3DE7FCFB9230}">
                <p14:media xmlns:p14="http://schemas.microsoft.com/office/powerpoint/2010/main" r:embed="rId2">
                  <p14:trim end="3017.687"/>
                </p14:media>
              </p:ext>
            </p:extLst>
          </p:nvPr>
        </p:nvPicPr>
        <p:blipFill>
          <a:blip r:embed="rId5"/>
          <a:stretch>
            <a:fillRect/>
          </a:stretch>
        </p:blipFill>
        <p:spPr>
          <a:xfrm>
            <a:off x="2299063" y="1874148"/>
            <a:ext cx="6783977" cy="46050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30303">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9"/>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lt1"/>
              </a:buClr>
              <a:buSzPts val="2800"/>
              <a:buFont typeface="Cabin"/>
              <a:buNone/>
            </a:pPr>
            <a:r>
              <a:rPr lang="en-ZA" sz="2800" b="0" i="0" u="sng" strike="noStrike" cap="none">
                <a:solidFill>
                  <a:schemeClr val="lt1"/>
                </a:solidFill>
                <a:latin typeface="Cabin"/>
                <a:ea typeface="Cabin"/>
                <a:cs typeface="Cabin"/>
                <a:sym typeface="Cabin"/>
              </a:rPr>
              <a:t>WORKS IN PROGRESS </a:t>
            </a:r>
            <a:endParaRPr/>
          </a:p>
        </p:txBody>
      </p:sp>
      <p:sp>
        <p:nvSpPr>
          <p:cNvPr id="378" name="Google Shape;378;p3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900">
                <a:solidFill>
                  <a:schemeClr val="accent2"/>
                </a:solidFill>
                <a:latin typeface="Cabin"/>
                <a:ea typeface="Cabin"/>
                <a:cs typeface="Cabin"/>
                <a:sym typeface="Cabin"/>
              </a:rPr>
              <a:t>7</a:t>
            </a:fld>
            <a:endParaRPr sz="900">
              <a:solidFill>
                <a:schemeClr val="accent2"/>
              </a:solidFill>
              <a:latin typeface="Cabin"/>
              <a:ea typeface="Cabin"/>
              <a:cs typeface="Cabin"/>
              <a:sym typeface="Cabin"/>
            </a:endParaRPr>
          </a:p>
        </p:txBody>
      </p:sp>
      <p:sp>
        <p:nvSpPr>
          <p:cNvPr id="381" name="Google Shape;381;p39"/>
          <p:cNvSpPr txBox="1"/>
          <p:nvPr/>
        </p:nvSpPr>
        <p:spPr>
          <a:xfrm>
            <a:off x="432000" y="5799438"/>
            <a:ext cx="532915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ZA" sz="1800">
                <a:solidFill>
                  <a:schemeClr val="dk1"/>
                </a:solidFill>
                <a:latin typeface="Cabin"/>
                <a:ea typeface="Cabin"/>
                <a:cs typeface="Cabin"/>
                <a:sym typeface="Cabin"/>
              </a:rPr>
              <a:t>Options Menu (Brightness and Music settings don’t work yet.)</a:t>
            </a:r>
            <a:endParaRPr/>
          </a:p>
        </p:txBody>
      </p:sp>
      <p:sp>
        <p:nvSpPr>
          <p:cNvPr id="382" name="Google Shape;382;p39"/>
          <p:cNvSpPr txBox="1"/>
          <p:nvPr/>
        </p:nvSpPr>
        <p:spPr>
          <a:xfrm>
            <a:off x="6096000" y="5799438"/>
            <a:ext cx="534635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ZA" sz="1800" dirty="0">
                <a:solidFill>
                  <a:schemeClr val="dk1"/>
                </a:solidFill>
                <a:latin typeface="Cabin"/>
                <a:ea typeface="Cabin"/>
                <a:cs typeface="Cabin"/>
                <a:sym typeface="Cabin"/>
              </a:rPr>
              <a:t>Cut </a:t>
            </a:r>
            <a:r>
              <a:rPr lang="en-ZA" sz="1800" dirty="0" smtClean="0">
                <a:solidFill>
                  <a:schemeClr val="dk1"/>
                </a:solidFill>
                <a:latin typeface="Cabin"/>
                <a:ea typeface="Cabin"/>
                <a:cs typeface="Cabin"/>
                <a:sym typeface="Cabin"/>
              </a:rPr>
              <a:t>scene </a:t>
            </a:r>
            <a:r>
              <a:rPr lang="en-ZA" sz="1800" dirty="0">
                <a:solidFill>
                  <a:schemeClr val="dk1"/>
                </a:solidFill>
                <a:latin typeface="Cabin"/>
                <a:ea typeface="Cabin"/>
                <a:cs typeface="Cabin"/>
                <a:sym typeface="Cabin"/>
              </a:rPr>
              <a:t>before leaving the </a:t>
            </a:r>
            <a:r>
              <a:rPr lang="en-ZA" sz="1800" dirty="0" smtClean="0">
                <a:solidFill>
                  <a:schemeClr val="dk1"/>
                </a:solidFill>
                <a:latin typeface="Cabin"/>
                <a:ea typeface="Cabin"/>
                <a:cs typeface="Cabin"/>
                <a:sym typeface="Cabin"/>
              </a:rPr>
              <a:t>hospital (Was </a:t>
            </a:r>
            <a:r>
              <a:rPr lang="en-ZA" sz="1800" dirty="0">
                <a:solidFill>
                  <a:schemeClr val="dk1"/>
                </a:solidFill>
                <a:latin typeface="Cabin"/>
                <a:ea typeface="Cabin"/>
                <a:cs typeface="Cabin"/>
                <a:sym typeface="Cabin"/>
              </a:rPr>
              <a:t>kept out of the Beta video).</a:t>
            </a:r>
            <a:endParaRPr dirty="0"/>
          </a:p>
        </p:txBody>
      </p:sp>
      <p:pic>
        <p:nvPicPr>
          <p:cNvPr id="2" name="274111">
            <a:hlinkClick r:id="" action="ppaction://media"/>
          </p:cNvPr>
          <p:cNvPicPr>
            <a:picLocks noChangeAspect="1"/>
          </p:cNvPicPr>
          <p:nvPr>
            <a:videoFile r:link="rId1"/>
            <p:extLst>
              <p:ext uri="{DAA4B4D4-6D71-4841-9C94-3DE7FCFB9230}">
                <p14:media xmlns:p14="http://schemas.microsoft.com/office/powerpoint/2010/main" r:embed="rId2">
                  <p14:trim end="1033.1496"/>
                </p14:media>
              </p:ext>
            </p:extLst>
          </p:nvPr>
        </p:nvPicPr>
        <p:blipFill>
          <a:blip r:embed="rId6"/>
          <a:stretch>
            <a:fillRect/>
          </a:stretch>
        </p:blipFill>
        <p:spPr>
          <a:xfrm>
            <a:off x="440709" y="1863634"/>
            <a:ext cx="5329151" cy="3618592"/>
          </a:xfrm>
          <a:prstGeom prst="rect">
            <a:avLst/>
          </a:prstGeom>
        </p:spPr>
      </p:pic>
      <p:pic>
        <p:nvPicPr>
          <p:cNvPr id="3" name="D2C4096">
            <a:hlinkClick r:id="" action="ppaction://media"/>
          </p:cNvPr>
          <p:cNvPicPr>
            <a:picLocks noChangeAspect="1"/>
          </p:cNvPicPr>
          <p:nvPr>
            <a:videoFile r:link="rId1"/>
            <p:extLst>
              <p:ext uri="{DAA4B4D4-6D71-4841-9C94-3DE7FCFB9230}">
                <p14:media xmlns:p14="http://schemas.microsoft.com/office/powerpoint/2010/main" r:embed="rId3">
                  <p14:trim end="845.9160000000001"/>
                </p14:media>
              </p:ext>
            </p:extLst>
          </p:nvPr>
        </p:nvPicPr>
        <p:blipFill>
          <a:blip r:embed="rId7"/>
          <a:stretch>
            <a:fillRect/>
          </a:stretch>
        </p:blipFill>
        <p:spPr>
          <a:xfrm>
            <a:off x="6039821" y="1863634"/>
            <a:ext cx="5516449" cy="3605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mute="1">
                <p:cTn id="13" fill="hold" display="0">
                  <p:stCondLst>
                    <p:cond delay="indefinite"/>
                  </p:stCondLst>
                </p:cTn>
                <p:tgtEl>
                  <p:spTgt spid="3"/>
                </p:tgtEl>
              </p:cMediaNode>
            </p:video>
          </p:childTnLst>
        </p:cTn>
      </p:par>
    </p:tnLst>
  </p:timing>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360</Words>
  <Application>Microsoft Office PowerPoint</Application>
  <PresentationFormat>Widescreen</PresentationFormat>
  <Paragraphs>33</Paragraphs>
  <Slides>7</Slides>
  <Notes>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Noto Sans Symbols</vt:lpstr>
      <vt:lpstr>Times New Roman</vt:lpstr>
      <vt:lpstr>Cabin</vt:lpstr>
      <vt:lpstr>Arial</vt:lpstr>
      <vt:lpstr>Calibri</vt:lpstr>
      <vt:lpstr>Dividend</vt:lpstr>
      <vt:lpstr>PowerPoint Presentation</vt:lpstr>
      <vt:lpstr>PEN AND PAPER STUDIOS  </vt:lpstr>
      <vt:lpstr>OUR PROMISE</vt:lpstr>
      <vt:lpstr>THE STORY</vt:lpstr>
      <vt:lpstr>OUR PRODUCT</vt:lpstr>
      <vt:lpstr>BETA BUILD</vt:lpstr>
      <vt:lpstr>WORKS IN PROGRESS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Jaden Feliciano</cp:lastModifiedBy>
  <cp:revision>6</cp:revision>
  <dcterms:modified xsi:type="dcterms:W3CDTF">2018-10-24T13:15:03Z</dcterms:modified>
</cp:coreProperties>
</file>